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70"/>
  </p:notesMasterIdLst>
  <p:sldIdLst>
    <p:sldId id="256" r:id="rId5"/>
    <p:sldId id="289" r:id="rId6"/>
    <p:sldId id="274" r:id="rId7"/>
    <p:sldId id="270" r:id="rId8"/>
    <p:sldId id="271" r:id="rId9"/>
    <p:sldId id="275" r:id="rId10"/>
    <p:sldId id="272" r:id="rId11"/>
    <p:sldId id="276" r:id="rId12"/>
    <p:sldId id="311" r:id="rId13"/>
    <p:sldId id="288" r:id="rId14"/>
    <p:sldId id="309" r:id="rId15"/>
    <p:sldId id="298" r:id="rId16"/>
    <p:sldId id="257" r:id="rId17"/>
    <p:sldId id="258" r:id="rId18"/>
    <p:sldId id="259" r:id="rId19"/>
    <p:sldId id="310" r:id="rId20"/>
    <p:sldId id="312" r:id="rId21"/>
    <p:sldId id="299" r:id="rId22"/>
    <p:sldId id="265" r:id="rId23"/>
    <p:sldId id="280" r:id="rId24"/>
    <p:sldId id="308" r:id="rId25"/>
    <p:sldId id="313" r:id="rId26"/>
    <p:sldId id="314" r:id="rId27"/>
    <p:sldId id="300" r:id="rId28"/>
    <p:sldId id="327" r:id="rId29"/>
    <p:sldId id="268" r:id="rId30"/>
    <p:sldId id="290" r:id="rId31"/>
    <p:sldId id="269" r:id="rId32"/>
    <p:sldId id="301" r:id="rId33"/>
    <p:sldId id="315" r:id="rId34"/>
    <p:sldId id="295" r:id="rId35"/>
    <p:sldId id="316" r:id="rId36"/>
    <p:sldId id="317" r:id="rId37"/>
    <p:sldId id="302" r:id="rId38"/>
    <p:sldId id="291" r:id="rId39"/>
    <p:sldId id="319" r:id="rId40"/>
    <p:sldId id="318" r:id="rId41"/>
    <p:sldId id="273" r:id="rId42"/>
    <p:sldId id="264" r:id="rId43"/>
    <p:sldId id="303" r:id="rId44"/>
    <p:sldId id="260" r:id="rId45"/>
    <p:sldId id="261" r:id="rId46"/>
    <p:sldId id="293" r:id="rId47"/>
    <p:sldId id="294" r:id="rId48"/>
    <p:sldId id="320" r:id="rId49"/>
    <p:sldId id="304" r:id="rId50"/>
    <p:sldId id="305" r:id="rId51"/>
    <p:sldId id="279" r:id="rId52"/>
    <p:sldId id="321" r:id="rId53"/>
    <p:sldId id="322" r:id="rId54"/>
    <p:sldId id="296" r:id="rId55"/>
    <p:sldId id="323" r:id="rId56"/>
    <p:sldId id="278" r:id="rId57"/>
    <p:sldId id="285" r:id="rId58"/>
    <p:sldId id="287" r:id="rId59"/>
    <p:sldId id="324" r:id="rId60"/>
    <p:sldId id="297" r:id="rId61"/>
    <p:sldId id="284" r:id="rId62"/>
    <p:sldId id="282" r:id="rId63"/>
    <p:sldId id="286" r:id="rId64"/>
    <p:sldId id="325" r:id="rId65"/>
    <p:sldId id="326" r:id="rId66"/>
    <p:sldId id="283" r:id="rId67"/>
    <p:sldId id="307" r:id="rId68"/>
    <p:sldId id="306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3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4" y="19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del, Anne Marie" userId="10f9242b-ebc9-4f72-b417-d4263da355e5" providerId="ADAL" clId="{1BA9B6E4-BAB2-4FC9-891D-D04CA7F395C5}"/>
    <pc:docChg chg="custSel addSld delSld modSld sldOrd modMainMaster">
      <pc:chgData name="Radel, Anne Marie" userId="10f9242b-ebc9-4f72-b417-d4263da355e5" providerId="ADAL" clId="{1BA9B6E4-BAB2-4FC9-891D-D04CA7F395C5}" dt="2022-04-28T06:09:43.128" v="1449" actId="14100"/>
      <pc:docMkLst>
        <pc:docMk/>
      </pc:docMkLst>
      <pc:sldChg chg="modTransition">
        <pc:chgData name="Radel, Anne Marie" userId="10f9242b-ebc9-4f72-b417-d4263da355e5" providerId="ADAL" clId="{1BA9B6E4-BAB2-4FC9-891D-D04CA7F395C5}" dt="2022-04-27T19:38:25.139" v="341"/>
        <pc:sldMkLst>
          <pc:docMk/>
          <pc:sldMk cId="268127026" sldId="256"/>
        </pc:sldMkLst>
      </pc:sldChg>
      <pc:sldChg chg="modSp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14795217" sldId="257"/>
        </pc:sldMkLst>
        <pc:picChg chg="mod">
          <ac:chgData name="Radel, Anne Marie" userId="10f9242b-ebc9-4f72-b417-d4263da355e5" providerId="ADAL" clId="{1BA9B6E4-BAB2-4FC9-891D-D04CA7F395C5}" dt="2022-04-27T19:11:20.243" v="90" actId="14100"/>
          <ac:picMkLst>
            <pc:docMk/>
            <pc:sldMk cId="314795217" sldId="257"/>
            <ac:picMk id="7" creationId="{F3F9483F-0B52-47C8-88DC-9EB403E66854}"/>
          </ac:picMkLst>
        </pc:picChg>
      </pc:sldChg>
      <pc:sldChg chg="modSp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1357940207" sldId="258"/>
        </pc:sldMkLst>
        <pc:picChg chg="mod">
          <ac:chgData name="Radel, Anne Marie" userId="10f9242b-ebc9-4f72-b417-d4263da355e5" providerId="ADAL" clId="{1BA9B6E4-BAB2-4FC9-891D-D04CA7F395C5}" dt="2022-04-27T19:08:33.764" v="74" actId="14100"/>
          <ac:picMkLst>
            <pc:docMk/>
            <pc:sldMk cId="1357940207" sldId="258"/>
            <ac:picMk id="5" creationId="{346FE4F8-E0BD-4BDE-B691-F1D57CED7FF5}"/>
          </ac:picMkLst>
        </pc:picChg>
      </pc:sldChg>
      <pc:sldChg chg="modSp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945261999" sldId="259"/>
        </pc:sldMkLst>
        <pc:picChg chg="mod">
          <ac:chgData name="Radel, Anne Marie" userId="10f9242b-ebc9-4f72-b417-d4263da355e5" providerId="ADAL" clId="{1BA9B6E4-BAB2-4FC9-891D-D04CA7F395C5}" dt="2022-04-27T19:07:47.802" v="63" actId="14100"/>
          <ac:picMkLst>
            <pc:docMk/>
            <pc:sldMk cId="3945261999" sldId="259"/>
            <ac:picMk id="5" creationId="{74C7D464-CDAD-443D-B509-63401E54417A}"/>
          </ac:picMkLst>
        </pc:picChg>
      </pc:sldChg>
      <pc:sldChg chg="modSp mod ord modTransition">
        <pc:chgData name="Radel, Anne Marie" userId="10f9242b-ebc9-4f72-b417-d4263da355e5" providerId="ADAL" clId="{1BA9B6E4-BAB2-4FC9-891D-D04CA7F395C5}" dt="2022-04-28T04:27:00.715" v="417"/>
        <pc:sldMkLst>
          <pc:docMk/>
          <pc:sldMk cId="1063680423" sldId="260"/>
        </pc:sldMkLst>
        <pc:picChg chg="mod">
          <ac:chgData name="Radel, Anne Marie" userId="10f9242b-ebc9-4f72-b417-d4263da355e5" providerId="ADAL" clId="{1BA9B6E4-BAB2-4FC9-891D-D04CA7F395C5}" dt="2022-04-27T19:10:48.509" v="82" actId="14100"/>
          <ac:picMkLst>
            <pc:docMk/>
            <pc:sldMk cId="1063680423" sldId="260"/>
            <ac:picMk id="5" creationId="{80285D7D-BCA0-4C9C-81AE-1259617A2FA3}"/>
          </ac:picMkLst>
        </pc:picChg>
      </pc:sldChg>
      <pc:sldChg chg="ord modTransition">
        <pc:chgData name="Radel, Anne Marie" userId="10f9242b-ebc9-4f72-b417-d4263da355e5" providerId="ADAL" clId="{1BA9B6E4-BAB2-4FC9-891D-D04CA7F395C5}" dt="2022-04-28T04:27:12.805" v="419"/>
        <pc:sldMkLst>
          <pc:docMk/>
          <pc:sldMk cId="2737881437" sldId="261"/>
        </pc:sldMkLst>
      </pc:sldChg>
      <pc:sldChg chg="modSp del mod modTransition">
        <pc:chgData name="Radel, Anne Marie" userId="10f9242b-ebc9-4f72-b417-d4263da355e5" providerId="ADAL" clId="{1BA9B6E4-BAB2-4FC9-891D-D04CA7F395C5}" dt="2022-04-27T19:39:46.587" v="342" actId="2696"/>
        <pc:sldMkLst>
          <pc:docMk/>
          <pc:sldMk cId="3868820907" sldId="262"/>
        </pc:sldMkLst>
        <pc:picChg chg="mod">
          <ac:chgData name="Radel, Anne Marie" userId="10f9242b-ebc9-4f72-b417-d4263da355e5" providerId="ADAL" clId="{1BA9B6E4-BAB2-4FC9-891D-D04CA7F395C5}" dt="2022-04-27T19:08:56.404" v="78" actId="14100"/>
          <ac:picMkLst>
            <pc:docMk/>
            <pc:sldMk cId="3868820907" sldId="262"/>
            <ac:picMk id="5" creationId="{D39304FE-EA73-44BE-9117-491FED7EEC76}"/>
          </ac:picMkLst>
        </pc:picChg>
      </pc:sldChg>
      <pc:sldChg chg="modSp del mod ord modTransition">
        <pc:chgData name="Radel, Anne Marie" userId="10f9242b-ebc9-4f72-b417-d4263da355e5" providerId="ADAL" clId="{1BA9B6E4-BAB2-4FC9-891D-D04CA7F395C5}" dt="2022-04-28T05:10:06.654" v="1145" actId="2696"/>
        <pc:sldMkLst>
          <pc:docMk/>
          <pc:sldMk cId="30422462" sldId="263"/>
        </pc:sldMkLst>
        <pc:picChg chg="mod">
          <ac:chgData name="Radel, Anne Marie" userId="10f9242b-ebc9-4f72-b417-d4263da355e5" providerId="ADAL" clId="{1BA9B6E4-BAB2-4FC9-891D-D04CA7F395C5}" dt="2022-04-27T19:11:02.352" v="86" actId="14100"/>
          <ac:picMkLst>
            <pc:docMk/>
            <pc:sldMk cId="30422462" sldId="263"/>
            <ac:picMk id="5" creationId="{2D768AA4-A443-45A2-BC39-D7BFFFCD4C56}"/>
          </ac:picMkLst>
        </pc:picChg>
      </pc:sldChg>
      <pc:sldChg chg="modSp mod or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4248013513" sldId="264"/>
        </pc:sldMkLst>
        <pc:picChg chg="mod">
          <ac:chgData name="Radel, Anne Marie" userId="10f9242b-ebc9-4f72-b417-d4263da355e5" providerId="ADAL" clId="{1BA9B6E4-BAB2-4FC9-891D-D04CA7F395C5}" dt="2022-04-27T19:11:11.530" v="88" actId="14100"/>
          <ac:picMkLst>
            <pc:docMk/>
            <pc:sldMk cId="4248013513" sldId="264"/>
            <ac:picMk id="5" creationId="{46DFA51B-1188-4920-9CB9-AC8743E910DD}"/>
          </ac:picMkLst>
        </pc:picChg>
      </pc:sldChg>
      <pc:sldChg chg="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080434363" sldId="265"/>
        </pc:sldMkLst>
      </pc:sldChg>
      <pc:sldChg chg="del">
        <pc:chgData name="Radel, Anne Marie" userId="10f9242b-ebc9-4f72-b417-d4263da355e5" providerId="ADAL" clId="{1BA9B6E4-BAB2-4FC9-891D-D04CA7F395C5}" dt="2022-04-27T19:16:30.637" v="133" actId="2696"/>
        <pc:sldMkLst>
          <pc:docMk/>
          <pc:sldMk cId="2001784211" sldId="266"/>
        </pc:sldMkLst>
      </pc:sldChg>
      <pc:sldChg chg="addSp delSp modSp del mod modTransition">
        <pc:chgData name="Radel, Anne Marie" userId="10f9242b-ebc9-4f72-b417-d4263da355e5" providerId="ADAL" clId="{1BA9B6E4-BAB2-4FC9-891D-D04CA7F395C5}" dt="2022-04-28T06:08:30.447" v="1441" actId="2696"/>
        <pc:sldMkLst>
          <pc:docMk/>
          <pc:sldMk cId="2889428291" sldId="267"/>
        </pc:sldMkLst>
        <pc:spChg chg="del">
          <ac:chgData name="Radel, Anne Marie" userId="10f9242b-ebc9-4f72-b417-d4263da355e5" providerId="ADAL" clId="{1BA9B6E4-BAB2-4FC9-891D-D04CA7F395C5}" dt="2022-04-26T18:13:03.321" v="0" actId="931"/>
          <ac:spMkLst>
            <pc:docMk/>
            <pc:sldMk cId="2889428291" sldId="267"/>
            <ac:spMk id="3" creationId="{C10F9104-56E1-42F7-B296-C110987270D4}"/>
          </ac:spMkLst>
        </pc:spChg>
        <pc:picChg chg="add mod">
          <ac:chgData name="Radel, Anne Marie" userId="10f9242b-ebc9-4f72-b417-d4263da355e5" providerId="ADAL" clId="{1BA9B6E4-BAB2-4FC9-891D-D04CA7F395C5}" dt="2022-04-27T19:08:04.678" v="66" actId="14100"/>
          <ac:picMkLst>
            <pc:docMk/>
            <pc:sldMk cId="2889428291" sldId="267"/>
            <ac:picMk id="5" creationId="{6D708814-7767-4F68-A1CA-B245F7D135A8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647101731" sldId="268"/>
        </pc:sldMkLst>
        <pc:spChg chg="del">
          <ac:chgData name="Radel, Anne Marie" userId="10f9242b-ebc9-4f72-b417-d4263da355e5" providerId="ADAL" clId="{1BA9B6E4-BAB2-4FC9-891D-D04CA7F395C5}" dt="2022-04-26T18:14:41.979" v="9" actId="931"/>
          <ac:spMkLst>
            <pc:docMk/>
            <pc:sldMk cId="647101731" sldId="268"/>
            <ac:spMk id="3" creationId="{B51B22ED-6351-45BF-8588-72E5DA6E3BF1}"/>
          </ac:spMkLst>
        </pc:spChg>
        <pc:picChg chg="add mod">
          <ac:chgData name="Radel, Anne Marie" userId="10f9242b-ebc9-4f72-b417-d4263da355e5" providerId="ADAL" clId="{1BA9B6E4-BAB2-4FC9-891D-D04CA7F395C5}" dt="2022-04-27T19:08:16.767" v="70" actId="14100"/>
          <ac:picMkLst>
            <pc:docMk/>
            <pc:sldMk cId="647101731" sldId="268"/>
            <ac:picMk id="5" creationId="{F3AE8452-9A58-49D8-AF7F-83985A1B3EBB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4272554723" sldId="269"/>
        </pc:sldMkLst>
        <pc:spChg chg="del">
          <ac:chgData name="Radel, Anne Marie" userId="10f9242b-ebc9-4f72-b417-d4263da355e5" providerId="ADAL" clId="{1BA9B6E4-BAB2-4FC9-891D-D04CA7F395C5}" dt="2022-04-26T18:15:10.443" v="13" actId="931"/>
          <ac:spMkLst>
            <pc:docMk/>
            <pc:sldMk cId="4272554723" sldId="269"/>
            <ac:spMk id="3" creationId="{9BF94DD4-CAE3-4F98-8FDB-E996D616E847}"/>
          </ac:spMkLst>
        </pc:spChg>
        <pc:picChg chg="add mod">
          <ac:chgData name="Radel, Anne Marie" userId="10f9242b-ebc9-4f72-b417-d4263da355e5" providerId="ADAL" clId="{1BA9B6E4-BAB2-4FC9-891D-D04CA7F395C5}" dt="2022-04-26T18:15:27.891" v="19" actId="14100"/>
          <ac:picMkLst>
            <pc:docMk/>
            <pc:sldMk cId="4272554723" sldId="269"/>
            <ac:picMk id="5" creationId="{BD70A5DA-EEA9-45AA-B853-1DD5461C2A27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4005748244" sldId="270"/>
        </pc:sldMkLst>
        <pc:spChg chg="del">
          <ac:chgData name="Radel, Anne Marie" userId="10f9242b-ebc9-4f72-b417-d4263da355e5" providerId="ADAL" clId="{1BA9B6E4-BAB2-4FC9-891D-D04CA7F395C5}" dt="2022-04-26T18:16:00.252" v="21" actId="931"/>
          <ac:spMkLst>
            <pc:docMk/>
            <pc:sldMk cId="4005748244" sldId="270"/>
            <ac:spMk id="3" creationId="{8ABBE537-1DE4-4C22-AC17-A8DE4F495B57}"/>
          </ac:spMkLst>
        </pc:spChg>
        <pc:picChg chg="add mod">
          <ac:chgData name="Radel, Anne Marie" userId="10f9242b-ebc9-4f72-b417-d4263da355e5" providerId="ADAL" clId="{1BA9B6E4-BAB2-4FC9-891D-D04CA7F395C5}" dt="2022-04-26T18:16:13.888" v="28" actId="14100"/>
          <ac:picMkLst>
            <pc:docMk/>
            <pc:sldMk cId="4005748244" sldId="270"/>
            <ac:picMk id="5" creationId="{4DFCEFD7-BE29-497F-B26F-DE37C5ECCA64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1797538245" sldId="271"/>
        </pc:sldMkLst>
        <pc:spChg chg="del">
          <ac:chgData name="Radel, Anne Marie" userId="10f9242b-ebc9-4f72-b417-d4263da355e5" providerId="ADAL" clId="{1BA9B6E4-BAB2-4FC9-891D-D04CA7F395C5}" dt="2022-04-26T18:16:42.153" v="30" actId="931"/>
          <ac:spMkLst>
            <pc:docMk/>
            <pc:sldMk cId="1797538245" sldId="271"/>
            <ac:spMk id="3" creationId="{D692F3AC-D39A-4FD7-850B-AD56AF7F9942}"/>
          </ac:spMkLst>
        </pc:spChg>
        <pc:picChg chg="add mod">
          <ac:chgData name="Radel, Anne Marie" userId="10f9242b-ebc9-4f72-b417-d4263da355e5" providerId="ADAL" clId="{1BA9B6E4-BAB2-4FC9-891D-D04CA7F395C5}" dt="2022-04-26T18:16:52.031" v="35" actId="14100"/>
          <ac:picMkLst>
            <pc:docMk/>
            <pc:sldMk cId="1797538245" sldId="271"/>
            <ac:picMk id="5" creationId="{67611669-5FC9-4D19-B4C2-40A97A13B565}"/>
          </ac:picMkLst>
        </pc:picChg>
      </pc:sldChg>
      <pc:sldChg chg="addSp delSp modSp new mod or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016596260" sldId="272"/>
        </pc:sldMkLst>
        <pc:spChg chg="del">
          <ac:chgData name="Radel, Anne Marie" userId="10f9242b-ebc9-4f72-b417-d4263da355e5" providerId="ADAL" clId="{1BA9B6E4-BAB2-4FC9-891D-D04CA7F395C5}" dt="2022-04-26T18:17:14.424" v="37" actId="931"/>
          <ac:spMkLst>
            <pc:docMk/>
            <pc:sldMk cId="3016596260" sldId="272"/>
            <ac:spMk id="3" creationId="{9F8B93FF-4148-494A-AFD6-585358BC0F9B}"/>
          </ac:spMkLst>
        </pc:spChg>
        <pc:picChg chg="add mod">
          <ac:chgData name="Radel, Anne Marie" userId="10f9242b-ebc9-4f72-b417-d4263da355e5" providerId="ADAL" clId="{1BA9B6E4-BAB2-4FC9-891D-D04CA7F395C5}" dt="2022-04-26T18:17:29.229" v="43" actId="14100"/>
          <ac:picMkLst>
            <pc:docMk/>
            <pc:sldMk cId="3016596260" sldId="272"/>
            <ac:picMk id="5" creationId="{2A98D3BB-2872-4884-A30A-51979A6B459D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945161034" sldId="273"/>
        </pc:sldMkLst>
        <pc:spChg chg="del">
          <ac:chgData name="Radel, Anne Marie" userId="10f9242b-ebc9-4f72-b417-d4263da355e5" providerId="ADAL" clId="{1BA9B6E4-BAB2-4FC9-891D-D04CA7F395C5}" dt="2022-04-26T18:18:07.426" v="45" actId="931"/>
          <ac:spMkLst>
            <pc:docMk/>
            <pc:sldMk cId="3945161034" sldId="273"/>
            <ac:spMk id="3" creationId="{310002F4-1271-40AE-977B-4E391C5A4304}"/>
          </ac:spMkLst>
        </pc:spChg>
        <pc:picChg chg="add mod">
          <ac:chgData name="Radel, Anne Marie" userId="10f9242b-ebc9-4f72-b417-d4263da355e5" providerId="ADAL" clId="{1BA9B6E4-BAB2-4FC9-891D-D04CA7F395C5}" dt="2022-04-26T18:18:19.891" v="51" actId="14100"/>
          <ac:picMkLst>
            <pc:docMk/>
            <pc:sldMk cId="3945161034" sldId="273"/>
            <ac:picMk id="5" creationId="{7D226DBD-B11B-4365-96C3-6104055311FF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954895826" sldId="274"/>
        </pc:sldMkLst>
        <pc:spChg chg="del">
          <ac:chgData name="Radel, Anne Marie" userId="10f9242b-ebc9-4f72-b417-d4263da355e5" providerId="ADAL" clId="{1BA9B6E4-BAB2-4FC9-891D-D04CA7F395C5}" dt="2022-04-27T19:06:16.140" v="53" actId="931"/>
          <ac:spMkLst>
            <pc:docMk/>
            <pc:sldMk cId="3954895826" sldId="274"/>
            <ac:spMk id="3" creationId="{D888643C-9238-4374-8727-BEAC78482643}"/>
          </ac:spMkLst>
        </pc:spChg>
        <pc:picChg chg="add mod">
          <ac:chgData name="Radel, Anne Marie" userId="10f9242b-ebc9-4f72-b417-d4263da355e5" providerId="ADAL" clId="{1BA9B6E4-BAB2-4FC9-891D-D04CA7F395C5}" dt="2022-04-27T19:06:35.259" v="59" actId="14100"/>
          <ac:picMkLst>
            <pc:docMk/>
            <pc:sldMk cId="3954895826" sldId="274"/>
            <ac:picMk id="5" creationId="{1F514CC2-6E9B-4334-B5DE-D3079594A0C5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997733181" sldId="275"/>
        </pc:sldMkLst>
        <pc:spChg chg="del">
          <ac:chgData name="Radel, Anne Marie" userId="10f9242b-ebc9-4f72-b417-d4263da355e5" providerId="ADAL" clId="{1BA9B6E4-BAB2-4FC9-891D-D04CA7F395C5}" dt="2022-04-27T19:12:09.973" v="94" actId="931"/>
          <ac:spMkLst>
            <pc:docMk/>
            <pc:sldMk cId="997733181" sldId="275"/>
            <ac:spMk id="3" creationId="{BF79BA87-B3B6-41A7-BC62-EA38B0B1D9EF}"/>
          </ac:spMkLst>
        </pc:spChg>
        <pc:picChg chg="add mod">
          <ac:chgData name="Radel, Anne Marie" userId="10f9242b-ebc9-4f72-b417-d4263da355e5" providerId="ADAL" clId="{1BA9B6E4-BAB2-4FC9-891D-D04CA7F395C5}" dt="2022-04-27T19:13:12.830" v="104" actId="14100"/>
          <ac:picMkLst>
            <pc:docMk/>
            <pc:sldMk cId="997733181" sldId="275"/>
            <ac:picMk id="5" creationId="{55908B95-7DA0-4D02-9984-F465AE1FEB7F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1420695191" sldId="276"/>
        </pc:sldMkLst>
        <pc:spChg chg="del">
          <ac:chgData name="Radel, Anne Marie" userId="10f9242b-ebc9-4f72-b417-d4263da355e5" providerId="ADAL" clId="{1BA9B6E4-BAB2-4FC9-891D-D04CA7F395C5}" dt="2022-04-27T19:12:48.165" v="98" actId="931"/>
          <ac:spMkLst>
            <pc:docMk/>
            <pc:sldMk cId="1420695191" sldId="276"/>
            <ac:spMk id="3" creationId="{5F8DDC13-6249-44D6-8DDB-40708D49FD4D}"/>
          </ac:spMkLst>
        </pc:spChg>
        <pc:picChg chg="add mod">
          <ac:chgData name="Radel, Anne Marie" userId="10f9242b-ebc9-4f72-b417-d4263da355e5" providerId="ADAL" clId="{1BA9B6E4-BAB2-4FC9-891D-D04CA7F395C5}" dt="2022-04-27T19:12:50.767" v="100" actId="962"/>
          <ac:picMkLst>
            <pc:docMk/>
            <pc:sldMk cId="1420695191" sldId="276"/>
            <ac:picMk id="5" creationId="{EB182E73-2959-4242-96D9-BFD4503C9FE3}"/>
          </ac:picMkLst>
        </pc:picChg>
      </pc:sldChg>
      <pc:sldChg chg="addSp delSp modSp new del mod ord modTransition">
        <pc:chgData name="Radel, Anne Marie" userId="10f9242b-ebc9-4f72-b417-d4263da355e5" providerId="ADAL" clId="{1BA9B6E4-BAB2-4FC9-891D-D04CA7F395C5}" dt="2022-04-27T19:39:59.450" v="343" actId="2696"/>
        <pc:sldMkLst>
          <pc:docMk/>
          <pc:sldMk cId="891315128" sldId="277"/>
        </pc:sldMkLst>
        <pc:spChg chg="del">
          <ac:chgData name="Radel, Anne Marie" userId="10f9242b-ebc9-4f72-b417-d4263da355e5" providerId="ADAL" clId="{1BA9B6E4-BAB2-4FC9-891D-D04CA7F395C5}" dt="2022-04-27T19:14:29.043" v="108" actId="931"/>
          <ac:spMkLst>
            <pc:docMk/>
            <pc:sldMk cId="891315128" sldId="277"/>
            <ac:spMk id="3" creationId="{589EBB34-4688-4631-8768-DB18FCBB4B30}"/>
          </ac:spMkLst>
        </pc:spChg>
        <pc:picChg chg="add mod">
          <ac:chgData name="Radel, Anne Marie" userId="10f9242b-ebc9-4f72-b417-d4263da355e5" providerId="ADAL" clId="{1BA9B6E4-BAB2-4FC9-891D-D04CA7F395C5}" dt="2022-04-27T19:14:43.961" v="114" actId="14100"/>
          <ac:picMkLst>
            <pc:docMk/>
            <pc:sldMk cId="891315128" sldId="277"/>
            <ac:picMk id="5" creationId="{1DBB3E74-9CBC-4DEA-8CFD-E4452927F1B5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309879561" sldId="278"/>
        </pc:sldMkLst>
        <pc:spChg chg="del">
          <ac:chgData name="Radel, Anne Marie" userId="10f9242b-ebc9-4f72-b417-d4263da355e5" providerId="ADAL" clId="{1BA9B6E4-BAB2-4FC9-891D-D04CA7F395C5}" dt="2022-04-27T19:15:12.245" v="118" actId="931"/>
          <ac:spMkLst>
            <pc:docMk/>
            <pc:sldMk cId="3309879561" sldId="278"/>
            <ac:spMk id="3" creationId="{2A2E2EA1-D96D-477D-96B6-C96DB903FE2F}"/>
          </ac:spMkLst>
        </pc:spChg>
        <pc:picChg chg="add mod">
          <ac:chgData name="Radel, Anne Marie" userId="10f9242b-ebc9-4f72-b417-d4263da355e5" providerId="ADAL" clId="{1BA9B6E4-BAB2-4FC9-891D-D04CA7F395C5}" dt="2022-04-27T19:15:24.989" v="124" actId="14100"/>
          <ac:picMkLst>
            <pc:docMk/>
            <pc:sldMk cId="3309879561" sldId="278"/>
            <ac:picMk id="5" creationId="{F73137C1-9D2E-4EE0-B577-E58CD06AF2C3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637911230" sldId="279"/>
        </pc:sldMkLst>
        <pc:spChg chg="del">
          <ac:chgData name="Radel, Anne Marie" userId="10f9242b-ebc9-4f72-b417-d4263da355e5" providerId="ADAL" clId="{1BA9B6E4-BAB2-4FC9-891D-D04CA7F395C5}" dt="2022-04-27T19:15:39.947" v="126" actId="931"/>
          <ac:spMkLst>
            <pc:docMk/>
            <pc:sldMk cId="3637911230" sldId="279"/>
            <ac:spMk id="3" creationId="{CB5D74CE-0D5B-4A7A-B6B6-00F7276E7D10}"/>
          </ac:spMkLst>
        </pc:spChg>
        <pc:picChg chg="add mod">
          <ac:chgData name="Radel, Anne Marie" userId="10f9242b-ebc9-4f72-b417-d4263da355e5" providerId="ADAL" clId="{1BA9B6E4-BAB2-4FC9-891D-D04CA7F395C5}" dt="2022-04-27T19:15:54.123" v="132" actId="14100"/>
          <ac:picMkLst>
            <pc:docMk/>
            <pc:sldMk cId="3637911230" sldId="279"/>
            <ac:picMk id="5" creationId="{492C266A-61F2-455E-8551-DA40B170633E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180068621" sldId="280"/>
        </pc:sldMkLst>
        <pc:spChg chg="del">
          <ac:chgData name="Radel, Anne Marie" userId="10f9242b-ebc9-4f72-b417-d4263da355e5" providerId="ADAL" clId="{1BA9B6E4-BAB2-4FC9-891D-D04CA7F395C5}" dt="2022-04-27T19:16:54.165" v="135" actId="931"/>
          <ac:spMkLst>
            <pc:docMk/>
            <pc:sldMk cId="180068621" sldId="280"/>
            <ac:spMk id="3" creationId="{E590CCE0-300D-450A-8692-BD68A8435601}"/>
          </ac:spMkLst>
        </pc:spChg>
        <pc:picChg chg="add mod">
          <ac:chgData name="Radel, Anne Marie" userId="10f9242b-ebc9-4f72-b417-d4263da355e5" providerId="ADAL" clId="{1BA9B6E4-BAB2-4FC9-891D-D04CA7F395C5}" dt="2022-04-27T19:17:06.105" v="141" actId="14100"/>
          <ac:picMkLst>
            <pc:docMk/>
            <pc:sldMk cId="180068621" sldId="280"/>
            <ac:picMk id="5" creationId="{25902A1F-B17F-4664-AB9D-9792EAB9422B}"/>
          </ac:picMkLst>
        </pc:picChg>
      </pc:sldChg>
      <pc:sldChg chg="addSp delSp modSp new del mod ord modTransition">
        <pc:chgData name="Radel, Anne Marie" userId="10f9242b-ebc9-4f72-b417-d4263da355e5" providerId="ADAL" clId="{1BA9B6E4-BAB2-4FC9-891D-D04CA7F395C5}" dt="2022-04-28T05:54:49.049" v="1330" actId="2696"/>
        <pc:sldMkLst>
          <pc:docMk/>
          <pc:sldMk cId="3971926920" sldId="281"/>
        </pc:sldMkLst>
        <pc:spChg chg="del">
          <ac:chgData name="Radel, Anne Marie" userId="10f9242b-ebc9-4f72-b417-d4263da355e5" providerId="ADAL" clId="{1BA9B6E4-BAB2-4FC9-891D-D04CA7F395C5}" dt="2022-04-27T19:17:29.568" v="143" actId="931"/>
          <ac:spMkLst>
            <pc:docMk/>
            <pc:sldMk cId="3971926920" sldId="281"/>
            <ac:spMk id="3" creationId="{E0D84F67-A70A-4368-A517-B2382B6212A0}"/>
          </ac:spMkLst>
        </pc:spChg>
        <pc:picChg chg="add mod">
          <ac:chgData name="Radel, Anne Marie" userId="10f9242b-ebc9-4f72-b417-d4263da355e5" providerId="ADAL" clId="{1BA9B6E4-BAB2-4FC9-891D-D04CA7F395C5}" dt="2022-04-27T19:17:43.162" v="149" actId="14100"/>
          <ac:picMkLst>
            <pc:docMk/>
            <pc:sldMk cId="3971926920" sldId="281"/>
            <ac:picMk id="5" creationId="{ADA60EC9-3522-4ACE-8C93-5B0F8EC06CE9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1698751425" sldId="282"/>
        </pc:sldMkLst>
        <pc:spChg chg="del">
          <ac:chgData name="Radel, Anne Marie" userId="10f9242b-ebc9-4f72-b417-d4263da355e5" providerId="ADAL" clId="{1BA9B6E4-BAB2-4FC9-891D-D04CA7F395C5}" dt="2022-04-27T19:18:07.085" v="151" actId="931"/>
          <ac:spMkLst>
            <pc:docMk/>
            <pc:sldMk cId="1698751425" sldId="282"/>
            <ac:spMk id="3" creationId="{60ECD28B-77D1-4EDE-8511-386A4B0C3D6F}"/>
          </ac:spMkLst>
        </pc:spChg>
        <pc:picChg chg="add mod">
          <ac:chgData name="Radel, Anne Marie" userId="10f9242b-ebc9-4f72-b417-d4263da355e5" providerId="ADAL" clId="{1BA9B6E4-BAB2-4FC9-891D-D04CA7F395C5}" dt="2022-04-27T19:19:15.450" v="164" actId="14100"/>
          <ac:picMkLst>
            <pc:docMk/>
            <pc:sldMk cId="1698751425" sldId="282"/>
            <ac:picMk id="5" creationId="{E3472954-4BB6-488D-A143-E6AEF30AE394}"/>
          </ac:picMkLst>
        </pc:picChg>
      </pc:sldChg>
      <pc:sldChg chg="addSp delSp modSp new mod ord modTransition">
        <pc:chgData name="Radel, Anne Marie" userId="10f9242b-ebc9-4f72-b417-d4263da355e5" providerId="ADAL" clId="{1BA9B6E4-BAB2-4FC9-891D-D04CA7F395C5}" dt="2022-04-28T06:04:12.901" v="1357"/>
        <pc:sldMkLst>
          <pc:docMk/>
          <pc:sldMk cId="2282042826" sldId="283"/>
        </pc:sldMkLst>
        <pc:spChg chg="del">
          <ac:chgData name="Radel, Anne Marie" userId="10f9242b-ebc9-4f72-b417-d4263da355e5" providerId="ADAL" clId="{1BA9B6E4-BAB2-4FC9-891D-D04CA7F395C5}" dt="2022-04-27T19:18:29.571" v="154" actId="931"/>
          <ac:spMkLst>
            <pc:docMk/>
            <pc:sldMk cId="2282042826" sldId="283"/>
            <ac:spMk id="3" creationId="{E46A9B77-67B4-4437-8420-7A22BF0AE170}"/>
          </ac:spMkLst>
        </pc:spChg>
        <pc:picChg chg="add mod">
          <ac:chgData name="Radel, Anne Marie" userId="10f9242b-ebc9-4f72-b417-d4263da355e5" providerId="ADAL" clId="{1BA9B6E4-BAB2-4FC9-891D-D04CA7F395C5}" dt="2022-04-27T19:19:28.937" v="168" actId="14100"/>
          <ac:picMkLst>
            <pc:docMk/>
            <pc:sldMk cId="2282042826" sldId="283"/>
            <ac:picMk id="5" creationId="{84239E18-CC38-473B-9F36-F30E2D34366C}"/>
          </ac:picMkLst>
        </pc:picChg>
      </pc:sldChg>
      <pc:sldChg chg="addSp delSp modSp new mod ord modTransition">
        <pc:chgData name="Radel, Anne Marie" userId="10f9242b-ebc9-4f72-b417-d4263da355e5" providerId="ADAL" clId="{1BA9B6E4-BAB2-4FC9-891D-D04CA7F395C5}" dt="2022-04-27T19:40:21.113" v="345"/>
        <pc:sldMkLst>
          <pc:docMk/>
          <pc:sldMk cId="3551565859" sldId="284"/>
        </pc:sldMkLst>
        <pc:spChg chg="del">
          <ac:chgData name="Radel, Anne Marie" userId="10f9242b-ebc9-4f72-b417-d4263da355e5" providerId="ADAL" clId="{1BA9B6E4-BAB2-4FC9-891D-D04CA7F395C5}" dt="2022-04-27T19:18:54.697" v="158" actId="931"/>
          <ac:spMkLst>
            <pc:docMk/>
            <pc:sldMk cId="3551565859" sldId="284"/>
            <ac:spMk id="3" creationId="{F58A1EC6-7AD5-4D35-ABCC-659E2AE7280D}"/>
          </ac:spMkLst>
        </pc:spChg>
        <pc:picChg chg="add mod">
          <ac:chgData name="Radel, Anne Marie" userId="10f9242b-ebc9-4f72-b417-d4263da355e5" providerId="ADAL" clId="{1BA9B6E4-BAB2-4FC9-891D-D04CA7F395C5}" dt="2022-04-27T19:19:50.788" v="172" actId="14100"/>
          <ac:picMkLst>
            <pc:docMk/>
            <pc:sldMk cId="3551565859" sldId="284"/>
            <ac:picMk id="5" creationId="{3E8C056A-C5B6-4B2A-A66A-3CF6F0571293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2949336873" sldId="285"/>
        </pc:sldMkLst>
        <pc:spChg chg="del">
          <ac:chgData name="Radel, Anne Marie" userId="10f9242b-ebc9-4f72-b417-d4263da355e5" providerId="ADAL" clId="{1BA9B6E4-BAB2-4FC9-891D-D04CA7F395C5}" dt="2022-04-27T19:21:54.591" v="174" actId="931"/>
          <ac:spMkLst>
            <pc:docMk/>
            <pc:sldMk cId="2949336873" sldId="285"/>
            <ac:spMk id="3" creationId="{F95F5E87-1BBC-46F3-A7F6-0CFD4D6C5289}"/>
          </ac:spMkLst>
        </pc:spChg>
        <pc:picChg chg="add mod">
          <ac:chgData name="Radel, Anne Marie" userId="10f9242b-ebc9-4f72-b417-d4263da355e5" providerId="ADAL" clId="{1BA9B6E4-BAB2-4FC9-891D-D04CA7F395C5}" dt="2022-04-27T19:22:08.318" v="180" actId="14100"/>
          <ac:picMkLst>
            <pc:docMk/>
            <pc:sldMk cId="2949336873" sldId="285"/>
            <ac:picMk id="5" creationId="{F5468492-1FAB-4E5A-B5A3-27360C87E2C7}"/>
          </ac:picMkLst>
        </pc:picChg>
      </pc:sldChg>
      <pc:sldChg chg="addSp delSp modSp new mod or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547056230" sldId="286"/>
        </pc:sldMkLst>
        <pc:spChg chg="del">
          <ac:chgData name="Radel, Anne Marie" userId="10f9242b-ebc9-4f72-b417-d4263da355e5" providerId="ADAL" clId="{1BA9B6E4-BAB2-4FC9-891D-D04CA7F395C5}" dt="2022-04-27T19:22:23.859" v="182" actId="931"/>
          <ac:spMkLst>
            <pc:docMk/>
            <pc:sldMk cId="3547056230" sldId="286"/>
            <ac:spMk id="3" creationId="{028B28E4-532F-4A44-81DF-595BFA1C1319}"/>
          </ac:spMkLst>
        </pc:spChg>
        <pc:picChg chg="add mod">
          <ac:chgData name="Radel, Anne Marie" userId="10f9242b-ebc9-4f72-b417-d4263da355e5" providerId="ADAL" clId="{1BA9B6E4-BAB2-4FC9-891D-D04CA7F395C5}" dt="2022-04-27T19:22:44.004" v="188" actId="14100"/>
          <ac:picMkLst>
            <pc:docMk/>
            <pc:sldMk cId="3547056230" sldId="286"/>
            <ac:picMk id="5" creationId="{D2CD7FD7-0D8D-48B5-83B0-B913E715D730}"/>
          </ac:picMkLst>
        </pc:picChg>
      </pc:sldChg>
      <pc:sldChg chg="addSp delSp modSp new mod modTransition">
        <pc:chgData name="Radel, Anne Marie" userId="10f9242b-ebc9-4f72-b417-d4263da355e5" providerId="ADAL" clId="{1BA9B6E4-BAB2-4FC9-891D-D04CA7F395C5}" dt="2022-04-27T19:38:25.139" v="341"/>
        <pc:sldMkLst>
          <pc:docMk/>
          <pc:sldMk cId="3169415954" sldId="287"/>
        </pc:sldMkLst>
        <pc:spChg chg="del">
          <ac:chgData name="Radel, Anne Marie" userId="10f9242b-ebc9-4f72-b417-d4263da355e5" providerId="ADAL" clId="{1BA9B6E4-BAB2-4FC9-891D-D04CA7F395C5}" dt="2022-04-27T19:23:20.269" v="192" actId="931"/>
          <ac:spMkLst>
            <pc:docMk/>
            <pc:sldMk cId="3169415954" sldId="287"/>
            <ac:spMk id="3" creationId="{FDC41078-AE04-4186-93B8-7197C2229AD2}"/>
          </ac:spMkLst>
        </pc:spChg>
        <pc:picChg chg="add mod">
          <ac:chgData name="Radel, Anne Marie" userId="10f9242b-ebc9-4f72-b417-d4263da355e5" providerId="ADAL" clId="{1BA9B6E4-BAB2-4FC9-891D-D04CA7F395C5}" dt="2022-04-27T19:23:33.460" v="198" actId="14100"/>
          <ac:picMkLst>
            <pc:docMk/>
            <pc:sldMk cId="3169415954" sldId="287"/>
            <ac:picMk id="5" creationId="{E7B55D72-D0D1-483A-9422-A3E5978C8701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4:08:23.095" v="354" actId="14100"/>
        <pc:sldMkLst>
          <pc:docMk/>
          <pc:sldMk cId="3636578597" sldId="288"/>
        </pc:sldMkLst>
        <pc:spChg chg="del">
          <ac:chgData name="Radel, Anne Marie" userId="10f9242b-ebc9-4f72-b417-d4263da355e5" providerId="ADAL" clId="{1BA9B6E4-BAB2-4FC9-891D-D04CA7F395C5}" dt="2022-04-28T04:08:10.606" v="349" actId="931"/>
          <ac:spMkLst>
            <pc:docMk/>
            <pc:sldMk cId="3636578597" sldId="288"/>
            <ac:spMk id="3" creationId="{BF5A83A0-7D9F-4064-ABBA-5E658860895B}"/>
          </ac:spMkLst>
        </pc:spChg>
        <pc:picChg chg="add mod">
          <ac:chgData name="Radel, Anne Marie" userId="10f9242b-ebc9-4f72-b417-d4263da355e5" providerId="ADAL" clId="{1BA9B6E4-BAB2-4FC9-891D-D04CA7F395C5}" dt="2022-04-28T04:08:23.095" v="354" actId="14100"/>
          <ac:picMkLst>
            <pc:docMk/>
            <pc:sldMk cId="3636578597" sldId="288"/>
            <ac:picMk id="5" creationId="{9AE8D03F-876C-442B-B030-6DF1064FDF43}"/>
          </ac:picMkLst>
        </pc:picChg>
      </pc:sldChg>
      <pc:sldChg chg="modSp new del mod">
        <pc:chgData name="Radel, Anne Marie" userId="10f9242b-ebc9-4f72-b417-d4263da355e5" providerId="ADAL" clId="{1BA9B6E4-BAB2-4FC9-891D-D04CA7F395C5}" dt="2022-04-27T19:30:26.161" v="333" actId="2696"/>
        <pc:sldMkLst>
          <pc:docMk/>
          <pc:sldMk cId="4185079330" sldId="288"/>
        </pc:sldMkLst>
        <pc:spChg chg="mod">
          <ac:chgData name="Radel, Anne Marie" userId="10f9242b-ebc9-4f72-b417-d4263da355e5" providerId="ADAL" clId="{1BA9B6E4-BAB2-4FC9-891D-D04CA7F395C5}" dt="2022-04-27T19:30:11.445" v="332" actId="15"/>
          <ac:spMkLst>
            <pc:docMk/>
            <pc:sldMk cId="4185079330" sldId="288"/>
            <ac:spMk id="3" creationId="{9A879CE0-55F6-4977-B3B8-4FBE0FBB7C90}"/>
          </ac:spMkLst>
        </pc:spChg>
      </pc:sldChg>
      <pc:sldChg chg="addSp delSp modSp new mod">
        <pc:chgData name="Radel, Anne Marie" userId="10f9242b-ebc9-4f72-b417-d4263da355e5" providerId="ADAL" clId="{1BA9B6E4-BAB2-4FC9-891D-D04CA7F395C5}" dt="2022-04-28T04:08:57.738" v="362" actId="14100"/>
        <pc:sldMkLst>
          <pc:docMk/>
          <pc:sldMk cId="756596057" sldId="289"/>
        </pc:sldMkLst>
        <pc:spChg chg="del">
          <ac:chgData name="Radel, Anne Marie" userId="10f9242b-ebc9-4f72-b417-d4263da355e5" providerId="ADAL" clId="{1BA9B6E4-BAB2-4FC9-891D-D04CA7F395C5}" dt="2022-04-28T04:08:42.438" v="356" actId="931"/>
          <ac:spMkLst>
            <pc:docMk/>
            <pc:sldMk cId="756596057" sldId="289"/>
            <ac:spMk id="3" creationId="{C64764B6-0C1C-46B6-8EA5-C393CC3375B4}"/>
          </ac:spMkLst>
        </pc:spChg>
        <pc:picChg chg="add mod">
          <ac:chgData name="Radel, Anne Marie" userId="10f9242b-ebc9-4f72-b417-d4263da355e5" providerId="ADAL" clId="{1BA9B6E4-BAB2-4FC9-891D-D04CA7F395C5}" dt="2022-04-28T04:08:57.738" v="362" actId="14100"/>
          <ac:picMkLst>
            <pc:docMk/>
            <pc:sldMk cId="756596057" sldId="289"/>
            <ac:picMk id="5" creationId="{929A94E8-AFAB-49FE-8BFF-C244E93A4688}"/>
          </ac:picMkLst>
        </pc:picChg>
      </pc:sldChg>
      <pc:sldChg chg="addSp delSp modSp new mod ord">
        <pc:chgData name="Radel, Anne Marie" userId="10f9242b-ebc9-4f72-b417-d4263da355e5" providerId="ADAL" clId="{1BA9B6E4-BAB2-4FC9-891D-D04CA7F395C5}" dt="2022-04-28T04:10:34.066" v="370"/>
        <pc:sldMkLst>
          <pc:docMk/>
          <pc:sldMk cId="2227235018" sldId="290"/>
        </pc:sldMkLst>
        <pc:spChg chg="del">
          <ac:chgData name="Radel, Anne Marie" userId="10f9242b-ebc9-4f72-b417-d4263da355e5" providerId="ADAL" clId="{1BA9B6E4-BAB2-4FC9-891D-D04CA7F395C5}" dt="2022-04-28T04:10:10.476" v="364" actId="931"/>
          <ac:spMkLst>
            <pc:docMk/>
            <pc:sldMk cId="2227235018" sldId="290"/>
            <ac:spMk id="3" creationId="{7B7AF721-6ECE-4FCF-97C1-D596ACB88336}"/>
          </ac:spMkLst>
        </pc:spChg>
        <pc:picChg chg="add mod">
          <ac:chgData name="Radel, Anne Marie" userId="10f9242b-ebc9-4f72-b417-d4263da355e5" providerId="ADAL" clId="{1BA9B6E4-BAB2-4FC9-891D-D04CA7F395C5}" dt="2022-04-28T04:10:22.895" v="368" actId="14100"/>
          <ac:picMkLst>
            <pc:docMk/>
            <pc:sldMk cId="2227235018" sldId="290"/>
            <ac:picMk id="5" creationId="{42ADD592-CB97-464A-A7CD-691E8BF78A07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4:17:35.557" v="378" actId="14100"/>
        <pc:sldMkLst>
          <pc:docMk/>
          <pc:sldMk cId="1540041507" sldId="291"/>
        </pc:sldMkLst>
        <pc:spChg chg="del">
          <ac:chgData name="Radel, Anne Marie" userId="10f9242b-ebc9-4f72-b417-d4263da355e5" providerId="ADAL" clId="{1BA9B6E4-BAB2-4FC9-891D-D04CA7F395C5}" dt="2022-04-28T04:17:23.766" v="372" actId="931"/>
          <ac:spMkLst>
            <pc:docMk/>
            <pc:sldMk cId="1540041507" sldId="291"/>
            <ac:spMk id="3" creationId="{249256E2-434F-49BB-B185-3744AFB436D1}"/>
          </ac:spMkLst>
        </pc:spChg>
        <pc:picChg chg="add mod">
          <ac:chgData name="Radel, Anne Marie" userId="10f9242b-ebc9-4f72-b417-d4263da355e5" providerId="ADAL" clId="{1BA9B6E4-BAB2-4FC9-891D-D04CA7F395C5}" dt="2022-04-28T04:17:35.557" v="378" actId="14100"/>
          <ac:picMkLst>
            <pc:docMk/>
            <pc:sldMk cId="1540041507" sldId="291"/>
            <ac:picMk id="5" creationId="{8ECC593B-635E-48FB-B86E-6CEB19AB5BD9}"/>
          </ac:picMkLst>
        </pc:picChg>
      </pc:sldChg>
      <pc:sldChg chg="addSp delSp modSp new del mod ord">
        <pc:chgData name="Radel, Anne Marie" userId="10f9242b-ebc9-4f72-b417-d4263da355e5" providerId="ADAL" clId="{1BA9B6E4-BAB2-4FC9-891D-D04CA7F395C5}" dt="2022-04-28T05:36:57.174" v="1238" actId="2696"/>
        <pc:sldMkLst>
          <pc:docMk/>
          <pc:sldMk cId="1126677433" sldId="292"/>
        </pc:sldMkLst>
        <pc:spChg chg="del">
          <ac:chgData name="Radel, Anne Marie" userId="10f9242b-ebc9-4f72-b417-d4263da355e5" providerId="ADAL" clId="{1BA9B6E4-BAB2-4FC9-891D-D04CA7F395C5}" dt="2022-04-28T04:19:02.836" v="382" actId="931"/>
          <ac:spMkLst>
            <pc:docMk/>
            <pc:sldMk cId="1126677433" sldId="292"/>
            <ac:spMk id="3" creationId="{44E8DA6E-3040-4BF3-8978-1A5C4CFAF1A9}"/>
          </ac:spMkLst>
        </pc:spChg>
        <pc:picChg chg="add mod">
          <ac:chgData name="Radel, Anne Marie" userId="10f9242b-ebc9-4f72-b417-d4263da355e5" providerId="ADAL" clId="{1BA9B6E4-BAB2-4FC9-891D-D04CA7F395C5}" dt="2022-04-28T04:19:16.540" v="388" actId="1076"/>
          <ac:picMkLst>
            <pc:docMk/>
            <pc:sldMk cId="1126677433" sldId="292"/>
            <ac:picMk id="5" creationId="{F67EF1B3-72FB-4FC9-A506-62BDE9369F08}"/>
          </ac:picMkLst>
        </pc:picChg>
      </pc:sldChg>
      <pc:sldChg chg="addSp delSp modSp new mod ord">
        <pc:chgData name="Radel, Anne Marie" userId="10f9242b-ebc9-4f72-b417-d4263da355e5" providerId="ADAL" clId="{1BA9B6E4-BAB2-4FC9-891D-D04CA7F395C5}" dt="2022-04-28T04:27:24.983" v="421"/>
        <pc:sldMkLst>
          <pc:docMk/>
          <pc:sldMk cId="1724931525" sldId="293"/>
        </pc:sldMkLst>
        <pc:spChg chg="del">
          <ac:chgData name="Radel, Anne Marie" userId="10f9242b-ebc9-4f72-b417-d4263da355e5" providerId="ADAL" clId="{1BA9B6E4-BAB2-4FC9-891D-D04CA7F395C5}" dt="2022-04-28T04:25:49.801" v="401" actId="931"/>
          <ac:spMkLst>
            <pc:docMk/>
            <pc:sldMk cId="1724931525" sldId="293"/>
            <ac:spMk id="3" creationId="{945B8EF4-3FD3-47A8-9DE9-AD1549502FBF}"/>
          </ac:spMkLst>
        </pc:spChg>
        <pc:picChg chg="add mod">
          <ac:chgData name="Radel, Anne Marie" userId="10f9242b-ebc9-4f72-b417-d4263da355e5" providerId="ADAL" clId="{1BA9B6E4-BAB2-4FC9-891D-D04CA7F395C5}" dt="2022-04-28T04:26:02.058" v="407" actId="14100"/>
          <ac:picMkLst>
            <pc:docMk/>
            <pc:sldMk cId="1724931525" sldId="293"/>
            <ac:picMk id="5" creationId="{74C2042D-EE5C-4CB7-91B5-FAE06DBE21C7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4:19:52.919" v="397" actId="2696"/>
        <pc:sldMkLst>
          <pc:docMk/>
          <pc:sldMk cId="2389658228" sldId="293"/>
        </pc:sldMkLst>
        <pc:spChg chg="del">
          <ac:chgData name="Radel, Anne Marie" userId="10f9242b-ebc9-4f72-b417-d4263da355e5" providerId="ADAL" clId="{1BA9B6E4-BAB2-4FC9-891D-D04CA7F395C5}" dt="2022-04-28T04:19:32.123" v="390" actId="931"/>
          <ac:spMkLst>
            <pc:docMk/>
            <pc:sldMk cId="2389658228" sldId="293"/>
            <ac:spMk id="3" creationId="{A5B4C1C6-7EF4-4362-BD37-30419416EF26}"/>
          </ac:spMkLst>
        </pc:spChg>
        <pc:picChg chg="add mod">
          <ac:chgData name="Radel, Anne Marie" userId="10f9242b-ebc9-4f72-b417-d4263da355e5" providerId="ADAL" clId="{1BA9B6E4-BAB2-4FC9-891D-D04CA7F395C5}" dt="2022-04-28T04:19:49.495" v="396" actId="1076"/>
          <ac:picMkLst>
            <pc:docMk/>
            <pc:sldMk cId="2389658228" sldId="293"/>
            <ac:picMk id="5" creationId="{936F6314-D720-4C93-9402-95A09762D9AA}"/>
          </ac:picMkLst>
        </pc:picChg>
      </pc:sldChg>
      <pc:sldChg chg="new del">
        <pc:chgData name="Radel, Anne Marie" userId="10f9242b-ebc9-4f72-b417-d4263da355e5" providerId="ADAL" clId="{1BA9B6E4-BAB2-4FC9-891D-D04CA7F395C5}" dt="2022-04-28T04:20:46.243" v="399" actId="2696"/>
        <pc:sldMkLst>
          <pc:docMk/>
          <pc:sldMk cId="4017246603" sldId="293"/>
        </pc:sldMkLst>
      </pc:sldChg>
      <pc:sldChg chg="addSp delSp modSp new mod ord">
        <pc:chgData name="Radel, Anne Marie" userId="10f9242b-ebc9-4f72-b417-d4263da355e5" providerId="ADAL" clId="{1BA9B6E4-BAB2-4FC9-891D-D04CA7F395C5}" dt="2022-04-28T04:27:36.288" v="423"/>
        <pc:sldMkLst>
          <pc:docMk/>
          <pc:sldMk cId="1106836462" sldId="294"/>
        </pc:sldMkLst>
        <pc:spChg chg="del">
          <ac:chgData name="Radel, Anne Marie" userId="10f9242b-ebc9-4f72-b417-d4263da355e5" providerId="ADAL" clId="{1BA9B6E4-BAB2-4FC9-891D-D04CA7F395C5}" dt="2022-04-28T04:26:17.316" v="409" actId="931"/>
          <ac:spMkLst>
            <pc:docMk/>
            <pc:sldMk cId="1106836462" sldId="294"/>
            <ac:spMk id="3" creationId="{FEE6F6FC-1BF0-4B5F-91D3-6D789EB24812}"/>
          </ac:spMkLst>
        </pc:spChg>
        <pc:picChg chg="add mod">
          <ac:chgData name="Radel, Anne Marie" userId="10f9242b-ebc9-4f72-b417-d4263da355e5" providerId="ADAL" clId="{1BA9B6E4-BAB2-4FC9-891D-D04CA7F395C5}" dt="2022-04-28T04:26:27.423" v="415" actId="14100"/>
          <ac:picMkLst>
            <pc:docMk/>
            <pc:sldMk cId="1106836462" sldId="294"/>
            <ac:picMk id="5" creationId="{CC9E3033-7EF1-40DE-A736-B60F8213AC51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4:29:18.703" v="439" actId="2696"/>
        <pc:sldMkLst>
          <pc:docMk/>
          <pc:sldMk cId="460737253" sldId="295"/>
        </pc:sldMkLst>
        <pc:spChg chg="del">
          <ac:chgData name="Radel, Anne Marie" userId="10f9242b-ebc9-4f72-b417-d4263da355e5" providerId="ADAL" clId="{1BA9B6E4-BAB2-4FC9-891D-D04CA7F395C5}" dt="2022-04-28T04:28:25.365" v="427" actId="931"/>
          <ac:spMkLst>
            <pc:docMk/>
            <pc:sldMk cId="460737253" sldId="295"/>
            <ac:spMk id="3" creationId="{C00484C8-2783-4AA6-8A10-51266C67D765}"/>
          </ac:spMkLst>
        </pc:spChg>
        <pc:picChg chg="add mod">
          <ac:chgData name="Radel, Anne Marie" userId="10f9242b-ebc9-4f72-b417-d4263da355e5" providerId="ADAL" clId="{1BA9B6E4-BAB2-4FC9-891D-D04CA7F395C5}" dt="2022-04-28T04:28:40.183" v="435" actId="14100"/>
          <ac:picMkLst>
            <pc:docMk/>
            <pc:sldMk cId="460737253" sldId="295"/>
            <ac:picMk id="5" creationId="{19B012AC-E234-4467-9CD7-5CDA15D1C08A}"/>
          </ac:picMkLst>
        </pc:picChg>
        <pc:picChg chg="add mod">
          <ac:chgData name="Radel, Anne Marie" userId="10f9242b-ebc9-4f72-b417-d4263da355e5" providerId="ADAL" clId="{1BA9B6E4-BAB2-4FC9-891D-D04CA7F395C5}" dt="2022-04-28T04:28:59.801" v="438" actId="962"/>
          <ac:picMkLst>
            <pc:docMk/>
            <pc:sldMk cId="460737253" sldId="295"/>
            <ac:picMk id="7" creationId="{F8E2272D-1197-452D-AC30-58408A854950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4:29:43.776" v="447" actId="14100"/>
        <pc:sldMkLst>
          <pc:docMk/>
          <pc:sldMk cId="3835230211" sldId="295"/>
        </pc:sldMkLst>
        <pc:spChg chg="del">
          <ac:chgData name="Radel, Anne Marie" userId="10f9242b-ebc9-4f72-b417-d4263da355e5" providerId="ADAL" clId="{1BA9B6E4-BAB2-4FC9-891D-D04CA7F395C5}" dt="2022-04-28T04:29:33.248" v="441" actId="931"/>
          <ac:spMkLst>
            <pc:docMk/>
            <pc:sldMk cId="3835230211" sldId="295"/>
            <ac:spMk id="3" creationId="{A7E69C5D-871F-4DCC-980C-35DC3554914F}"/>
          </ac:spMkLst>
        </pc:spChg>
        <pc:picChg chg="add mod">
          <ac:chgData name="Radel, Anne Marie" userId="10f9242b-ebc9-4f72-b417-d4263da355e5" providerId="ADAL" clId="{1BA9B6E4-BAB2-4FC9-891D-D04CA7F395C5}" dt="2022-04-28T04:29:43.776" v="447" actId="14100"/>
          <ac:picMkLst>
            <pc:docMk/>
            <pc:sldMk cId="3835230211" sldId="295"/>
            <ac:picMk id="5" creationId="{F4987DBF-E928-4E30-9918-D52F7EBE7CBA}"/>
          </ac:picMkLst>
        </pc:picChg>
      </pc:sldChg>
      <pc:sldChg chg="modSp new mod setBg">
        <pc:chgData name="Radel, Anne Marie" userId="10f9242b-ebc9-4f72-b417-d4263da355e5" providerId="ADAL" clId="{1BA9B6E4-BAB2-4FC9-891D-D04CA7F395C5}" dt="2022-04-28T05:01:11.673" v="1111"/>
        <pc:sldMkLst>
          <pc:docMk/>
          <pc:sldMk cId="2653617936" sldId="296"/>
        </pc:sldMkLst>
        <pc:spChg chg="mod">
          <ac:chgData name="Radel, Anne Marie" userId="10f9242b-ebc9-4f72-b417-d4263da355e5" providerId="ADAL" clId="{1BA9B6E4-BAB2-4FC9-891D-D04CA7F395C5}" dt="2022-04-28T04:31:29.788" v="485" actId="122"/>
          <ac:spMkLst>
            <pc:docMk/>
            <pc:sldMk cId="2653617936" sldId="296"/>
            <ac:spMk id="3" creationId="{4D0FBFB4-D082-4BA1-A67D-2AF91321C405}"/>
          </ac:spMkLst>
        </pc:spChg>
      </pc:sldChg>
      <pc:sldChg chg="modSp new mod setBg">
        <pc:chgData name="Radel, Anne Marie" userId="10f9242b-ebc9-4f72-b417-d4263da355e5" providerId="ADAL" clId="{1BA9B6E4-BAB2-4FC9-891D-D04CA7F395C5}" dt="2022-04-28T05:01:29.987" v="1114"/>
        <pc:sldMkLst>
          <pc:docMk/>
          <pc:sldMk cId="2365587885" sldId="297"/>
        </pc:sldMkLst>
        <pc:spChg chg="mod">
          <ac:chgData name="Radel, Anne Marie" userId="10f9242b-ebc9-4f72-b417-d4263da355e5" providerId="ADAL" clId="{1BA9B6E4-BAB2-4FC9-891D-D04CA7F395C5}" dt="2022-04-28T04:32:22.872" v="519" actId="122"/>
          <ac:spMkLst>
            <pc:docMk/>
            <pc:sldMk cId="2365587885" sldId="297"/>
            <ac:spMk id="3" creationId="{F5B2693B-ACFF-491C-A359-87508BA0BAA1}"/>
          </ac:spMkLst>
        </pc:spChg>
      </pc:sldChg>
      <pc:sldChg chg="modSp new mod setBg">
        <pc:chgData name="Radel, Anne Marie" userId="10f9242b-ebc9-4f72-b417-d4263da355e5" providerId="ADAL" clId="{1BA9B6E4-BAB2-4FC9-891D-D04CA7F395C5}" dt="2022-04-28T05:03:28.432" v="1130"/>
        <pc:sldMkLst>
          <pc:docMk/>
          <pc:sldMk cId="2719251749" sldId="298"/>
        </pc:sldMkLst>
        <pc:spChg chg="mod">
          <ac:chgData name="Radel, Anne Marie" userId="10f9242b-ebc9-4f72-b417-d4263da355e5" providerId="ADAL" clId="{1BA9B6E4-BAB2-4FC9-891D-D04CA7F395C5}" dt="2022-04-28T04:33:32.104" v="547" actId="255"/>
          <ac:spMkLst>
            <pc:docMk/>
            <pc:sldMk cId="2719251749" sldId="298"/>
            <ac:spMk id="3" creationId="{6E541A6F-7F50-4DD9-83E7-A2499ABF5D74}"/>
          </ac:spMkLst>
        </pc:spChg>
      </pc:sldChg>
      <pc:sldChg chg="modSp new mod setBg">
        <pc:chgData name="Radel, Anne Marie" userId="10f9242b-ebc9-4f72-b417-d4263da355e5" providerId="ADAL" clId="{1BA9B6E4-BAB2-4FC9-891D-D04CA7F395C5}" dt="2022-04-28T05:03:38.461" v="1131"/>
        <pc:sldMkLst>
          <pc:docMk/>
          <pc:sldMk cId="2252441007" sldId="299"/>
        </pc:sldMkLst>
        <pc:spChg chg="mod">
          <ac:chgData name="Radel, Anne Marie" userId="10f9242b-ebc9-4f72-b417-d4263da355e5" providerId="ADAL" clId="{1BA9B6E4-BAB2-4FC9-891D-D04CA7F395C5}" dt="2022-04-28T04:34:08.488" v="577" actId="122"/>
          <ac:spMkLst>
            <pc:docMk/>
            <pc:sldMk cId="2252441007" sldId="299"/>
            <ac:spMk id="3" creationId="{45FBAACE-6A84-425D-B14C-3E5998A77DA0}"/>
          </ac:spMkLst>
        </pc:spChg>
      </pc:sldChg>
      <pc:sldChg chg="modSp new mod setBg">
        <pc:chgData name="Radel, Anne Marie" userId="10f9242b-ebc9-4f72-b417-d4263da355e5" providerId="ADAL" clId="{1BA9B6E4-BAB2-4FC9-891D-D04CA7F395C5}" dt="2022-04-28T05:02:33.405" v="1124"/>
        <pc:sldMkLst>
          <pc:docMk/>
          <pc:sldMk cId="28277881" sldId="300"/>
        </pc:sldMkLst>
        <pc:spChg chg="mod">
          <ac:chgData name="Radel, Anne Marie" userId="10f9242b-ebc9-4f72-b417-d4263da355e5" providerId="ADAL" clId="{1BA9B6E4-BAB2-4FC9-891D-D04CA7F395C5}" dt="2022-04-28T04:34:39.106" v="592" actId="122"/>
          <ac:spMkLst>
            <pc:docMk/>
            <pc:sldMk cId="28277881" sldId="300"/>
            <ac:spMk id="3" creationId="{DAF6ED77-EB5D-40D8-83DA-C69DB0753B07}"/>
          </ac:spMkLst>
        </pc:spChg>
      </pc:sldChg>
      <pc:sldChg chg="modSp new mod setBg">
        <pc:chgData name="Radel, Anne Marie" userId="10f9242b-ebc9-4f72-b417-d4263da355e5" providerId="ADAL" clId="{1BA9B6E4-BAB2-4FC9-891D-D04CA7F395C5}" dt="2022-04-28T05:01:58.923" v="1118"/>
        <pc:sldMkLst>
          <pc:docMk/>
          <pc:sldMk cId="4263203991" sldId="301"/>
        </pc:sldMkLst>
        <pc:spChg chg="mod">
          <ac:chgData name="Radel, Anne Marie" userId="10f9242b-ebc9-4f72-b417-d4263da355e5" providerId="ADAL" clId="{1BA9B6E4-BAB2-4FC9-891D-D04CA7F395C5}" dt="2022-04-28T04:35:31.103" v="630" actId="255"/>
          <ac:spMkLst>
            <pc:docMk/>
            <pc:sldMk cId="4263203991" sldId="301"/>
            <ac:spMk id="3" creationId="{8415FE8E-F79F-4A7D-8D56-2C98EBD166E6}"/>
          </ac:spMkLst>
        </pc:spChg>
      </pc:sldChg>
      <pc:sldChg chg="modSp new mod setBg">
        <pc:chgData name="Radel, Anne Marie" userId="10f9242b-ebc9-4f72-b417-d4263da355e5" providerId="ADAL" clId="{1BA9B6E4-BAB2-4FC9-891D-D04CA7F395C5}" dt="2022-04-28T05:01:43.760" v="1116"/>
        <pc:sldMkLst>
          <pc:docMk/>
          <pc:sldMk cId="3135634524" sldId="302"/>
        </pc:sldMkLst>
        <pc:spChg chg="mod">
          <ac:chgData name="Radel, Anne Marie" userId="10f9242b-ebc9-4f72-b417-d4263da355e5" providerId="ADAL" clId="{1BA9B6E4-BAB2-4FC9-891D-D04CA7F395C5}" dt="2022-04-28T04:36:09.056" v="656" actId="122"/>
          <ac:spMkLst>
            <pc:docMk/>
            <pc:sldMk cId="3135634524" sldId="302"/>
            <ac:spMk id="3" creationId="{257F5445-4D42-4FFA-8B6C-8EAA60BE8706}"/>
          </ac:spMkLst>
        </pc:spChg>
      </pc:sldChg>
      <pc:sldChg chg="modSp new mod setBg">
        <pc:chgData name="Radel, Anne Marie" userId="10f9242b-ebc9-4f72-b417-d4263da355e5" providerId="ADAL" clId="{1BA9B6E4-BAB2-4FC9-891D-D04CA7F395C5}" dt="2022-04-28T05:00:17.724" v="1105"/>
        <pc:sldMkLst>
          <pc:docMk/>
          <pc:sldMk cId="694516368" sldId="303"/>
        </pc:sldMkLst>
        <pc:spChg chg="mod">
          <ac:chgData name="Radel, Anne Marie" userId="10f9242b-ebc9-4f72-b417-d4263da355e5" providerId="ADAL" clId="{1BA9B6E4-BAB2-4FC9-891D-D04CA7F395C5}" dt="2022-04-28T04:37:20.191" v="689" actId="122"/>
          <ac:spMkLst>
            <pc:docMk/>
            <pc:sldMk cId="694516368" sldId="303"/>
            <ac:spMk id="3" creationId="{485FDD91-998A-4628-B3C8-D40BC0BBF511}"/>
          </ac:spMkLst>
        </pc:spChg>
      </pc:sldChg>
      <pc:sldChg chg="modSp new mod setBg">
        <pc:chgData name="Radel, Anne Marie" userId="10f9242b-ebc9-4f72-b417-d4263da355e5" providerId="ADAL" clId="{1BA9B6E4-BAB2-4FC9-891D-D04CA7F395C5}" dt="2022-04-28T05:00:55.306" v="1109"/>
        <pc:sldMkLst>
          <pc:docMk/>
          <pc:sldMk cId="2518342202" sldId="304"/>
        </pc:sldMkLst>
        <pc:spChg chg="mod">
          <ac:chgData name="Radel, Anne Marie" userId="10f9242b-ebc9-4f72-b417-d4263da355e5" providerId="ADAL" clId="{1BA9B6E4-BAB2-4FC9-891D-D04CA7F395C5}" dt="2022-04-28T04:38:03.613" v="713" actId="255"/>
          <ac:spMkLst>
            <pc:docMk/>
            <pc:sldMk cId="2518342202" sldId="304"/>
            <ac:spMk id="3" creationId="{E22A4F68-FADA-41B4-95FB-B514E8A3D4EE}"/>
          </ac:spMkLst>
        </pc:spChg>
      </pc:sldChg>
      <pc:sldChg chg="addSp delSp modSp new mod ord">
        <pc:chgData name="Radel, Anne Marie" userId="10f9242b-ebc9-4f72-b417-d4263da355e5" providerId="ADAL" clId="{1BA9B6E4-BAB2-4FC9-891D-D04CA7F395C5}" dt="2022-04-28T04:38:40.025" v="723"/>
        <pc:sldMkLst>
          <pc:docMk/>
          <pc:sldMk cId="1057110286" sldId="305"/>
        </pc:sldMkLst>
        <pc:spChg chg="del">
          <ac:chgData name="Radel, Anne Marie" userId="10f9242b-ebc9-4f72-b417-d4263da355e5" providerId="ADAL" clId="{1BA9B6E4-BAB2-4FC9-891D-D04CA7F395C5}" dt="2022-04-28T04:38:19.441" v="715" actId="931"/>
          <ac:spMkLst>
            <pc:docMk/>
            <pc:sldMk cId="1057110286" sldId="305"/>
            <ac:spMk id="3" creationId="{69A00E2E-6CFE-43A2-8B91-E34277835159}"/>
          </ac:spMkLst>
        </pc:spChg>
        <pc:picChg chg="add mod">
          <ac:chgData name="Radel, Anne Marie" userId="10f9242b-ebc9-4f72-b417-d4263da355e5" providerId="ADAL" clId="{1BA9B6E4-BAB2-4FC9-891D-D04CA7F395C5}" dt="2022-04-28T04:38:34.920" v="721" actId="14100"/>
          <ac:picMkLst>
            <pc:docMk/>
            <pc:sldMk cId="1057110286" sldId="305"/>
            <ac:picMk id="5" creationId="{B2623EAD-AB6C-4982-BC1E-F939D3D87B6E}"/>
          </ac:picMkLst>
        </pc:picChg>
      </pc:sldChg>
      <pc:sldChg chg="modSp new mod setBg">
        <pc:chgData name="Radel, Anne Marie" userId="10f9242b-ebc9-4f72-b417-d4263da355e5" providerId="ADAL" clId="{1BA9B6E4-BAB2-4FC9-891D-D04CA7F395C5}" dt="2022-04-28T06:08:01.400" v="1440" actId="14100"/>
        <pc:sldMkLst>
          <pc:docMk/>
          <pc:sldMk cId="1745064814" sldId="306"/>
        </pc:sldMkLst>
        <pc:spChg chg="mod">
          <ac:chgData name="Radel, Anne Marie" userId="10f9242b-ebc9-4f72-b417-d4263da355e5" providerId="ADAL" clId="{1BA9B6E4-BAB2-4FC9-891D-D04CA7F395C5}" dt="2022-04-28T06:08:01.400" v="1440" actId="14100"/>
          <ac:spMkLst>
            <pc:docMk/>
            <pc:sldMk cId="1745064814" sldId="306"/>
            <ac:spMk id="3" creationId="{D7BDD296-617A-4127-B4E1-3DDEB3864E6E}"/>
          </ac:spMkLst>
        </pc:spChg>
      </pc:sldChg>
      <pc:sldChg chg="addSp modSp new mod setBg">
        <pc:chgData name="Radel, Anne Marie" userId="10f9242b-ebc9-4f72-b417-d4263da355e5" providerId="ADAL" clId="{1BA9B6E4-BAB2-4FC9-891D-D04CA7F395C5}" dt="2022-04-28T05:03:52.552" v="1132"/>
        <pc:sldMkLst>
          <pc:docMk/>
          <pc:sldMk cId="3790131855" sldId="307"/>
        </pc:sldMkLst>
        <pc:spChg chg="mod">
          <ac:chgData name="Radel, Anne Marie" userId="10f9242b-ebc9-4f72-b417-d4263da355e5" providerId="ADAL" clId="{1BA9B6E4-BAB2-4FC9-891D-D04CA7F395C5}" dt="2022-04-28T04:57:05.019" v="913" actId="20577"/>
          <ac:spMkLst>
            <pc:docMk/>
            <pc:sldMk cId="3790131855" sldId="307"/>
            <ac:spMk id="2" creationId="{FA550CE3-1C5F-4B8F-9E1C-7A47AB22F85F}"/>
          </ac:spMkLst>
        </pc:spChg>
        <pc:spChg chg="mod">
          <ac:chgData name="Radel, Anne Marie" userId="10f9242b-ebc9-4f72-b417-d4263da355e5" providerId="ADAL" clId="{1BA9B6E4-BAB2-4FC9-891D-D04CA7F395C5}" dt="2022-04-28T04:58:32.697" v="1095" actId="20577"/>
          <ac:spMkLst>
            <pc:docMk/>
            <pc:sldMk cId="3790131855" sldId="307"/>
            <ac:spMk id="3" creationId="{B1DAEBC6-4706-4090-9E18-2EC9D5E22328}"/>
          </ac:spMkLst>
        </pc:spChg>
        <pc:picChg chg="add mod">
          <ac:chgData name="Radel, Anne Marie" userId="10f9242b-ebc9-4f72-b417-d4263da355e5" providerId="ADAL" clId="{1BA9B6E4-BAB2-4FC9-891D-D04CA7F395C5}" dt="2022-04-28T04:55:45.646" v="864" actId="1076"/>
          <ac:picMkLst>
            <pc:docMk/>
            <pc:sldMk cId="3790131855" sldId="307"/>
            <ac:picMk id="5" creationId="{7BB7328E-7955-4C93-8A0A-A696A0A8B5B0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09:45.100" v="1144" actId="14100"/>
        <pc:sldMkLst>
          <pc:docMk/>
          <pc:sldMk cId="49221206" sldId="308"/>
        </pc:sldMkLst>
        <pc:spChg chg="del">
          <ac:chgData name="Radel, Anne Marie" userId="10f9242b-ebc9-4f72-b417-d4263da355e5" providerId="ADAL" clId="{1BA9B6E4-BAB2-4FC9-891D-D04CA7F395C5}" dt="2022-04-28T05:09:28.039" v="1137" actId="931"/>
          <ac:spMkLst>
            <pc:docMk/>
            <pc:sldMk cId="49221206" sldId="308"/>
            <ac:spMk id="3" creationId="{BA00AA07-865D-4718-B437-AFC4C41BC0C7}"/>
          </ac:spMkLst>
        </pc:spChg>
        <pc:picChg chg="add mod">
          <ac:chgData name="Radel, Anne Marie" userId="10f9242b-ebc9-4f72-b417-d4263da355e5" providerId="ADAL" clId="{1BA9B6E4-BAB2-4FC9-891D-D04CA7F395C5}" dt="2022-04-28T05:09:45.100" v="1144" actId="14100"/>
          <ac:picMkLst>
            <pc:docMk/>
            <pc:sldMk cId="49221206" sldId="308"/>
            <ac:picMk id="5" creationId="{A015A01B-9F5F-4C0A-9880-FC631F820BAA}"/>
          </ac:picMkLst>
        </pc:picChg>
      </pc:sldChg>
      <pc:sldChg chg="addSp delSp modSp new mod ord">
        <pc:chgData name="Radel, Anne Marie" userId="10f9242b-ebc9-4f72-b417-d4263da355e5" providerId="ADAL" clId="{1BA9B6E4-BAB2-4FC9-891D-D04CA7F395C5}" dt="2022-04-28T05:12:49.864" v="1156"/>
        <pc:sldMkLst>
          <pc:docMk/>
          <pc:sldMk cId="4172872382" sldId="309"/>
        </pc:sldMkLst>
        <pc:spChg chg="del">
          <ac:chgData name="Radel, Anne Marie" userId="10f9242b-ebc9-4f72-b417-d4263da355e5" providerId="ADAL" clId="{1BA9B6E4-BAB2-4FC9-891D-D04CA7F395C5}" dt="2022-04-28T05:11:48.920" v="1147" actId="931"/>
          <ac:spMkLst>
            <pc:docMk/>
            <pc:sldMk cId="4172872382" sldId="309"/>
            <ac:spMk id="3" creationId="{97E3D70F-9755-4C78-808D-A713962A67FC}"/>
          </ac:spMkLst>
        </pc:spChg>
        <pc:spChg chg="add del mod">
          <ac:chgData name="Radel, Anne Marie" userId="10f9242b-ebc9-4f72-b417-d4263da355e5" providerId="ADAL" clId="{1BA9B6E4-BAB2-4FC9-891D-D04CA7F395C5}" dt="2022-04-28T05:12:34.079" v="1151" actId="931"/>
          <ac:spMkLst>
            <pc:docMk/>
            <pc:sldMk cId="4172872382" sldId="309"/>
            <ac:spMk id="7" creationId="{098372FD-AC57-4BD5-B46F-2F70C630C5DF}"/>
          </ac:spMkLst>
        </pc:spChg>
        <pc:picChg chg="add del mod">
          <ac:chgData name="Radel, Anne Marie" userId="10f9242b-ebc9-4f72-b417-d4263da355e5" providerId="ADAL" clId="{1BA9B6E4-BAB2-4FC9-891D-D04CA7F395C5}" dt="2022-04-28T05:11:59.455" v="1150" actId="478"/>
          <ac:picMkLst>
            <pc:docMk/>
            <pc:sldMk cId="4172872382" sldId="309"/>
            <ac:picMk id="5" creationId="{8B79ECF9-67D1-406E-A2D1-88026668B94A}"/>
          </ac:picMkLst>
        </pc:picChg>
        <pc:picChg chg="add mod">
          <ac:chgData name="Radel, Anne Marie" userId="10f9242b-ebc9-4f72-b417-d4263da355e5" providerId="ADAL" clId="{1BA9B6E4-BAB2-4FC9-891D-D04CA7F395C5}" dt="2022-04-28T05:12:44.603" v="1154" actId="14100"/>
          <ac:picMkLst>
            <pc:docMk/>
            <pc:sldMk cId="4172872382" sldId="309"/>
            <ac:picMk id="9" creationId="{4F10938C-1FFE-4B54-AC3E-FD81965A3261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16:47.244" v="1163" actId="14100"/>
        <pc:sldMkLst>
          <pc:docMk/>
          <pc:sldMk cId="2524394894" sldId="310"/>
        </pc:sldMkLst>
        <pc:spChg chg="del">
          <ac:chgData name="Radel, Anne Marie" userId="10f9242b-ebc9-4f72-b417-d4263da355e5" providerId="ADAL" clId="{1BA9B6E4-BAB2-4FC9-891D-D04CA7F395C5}" dt="2022-04-28T05:16:38.194" v="1158" actId="931"/>
          <ac:spMkLst>
            <pc:docMk/>
            <pc:sldMk cId="2524394894" sldId="310"/>
            <ac:spMk id="3" creationId="{D880180B-641D-42AA-AC33-0F1545F96ED0}"/>
          </ac:spMkLst>
        </pc:spChg>
        <pc:picChg chg="add mod">
          <ac:chgData name="Radel, Anne Marie" userId="10f9242b-ebc9-4f72-b417-d4263da355e5" providerId="ADAL" clId="{1BA9B6E4-BAB2-4FC9-891D-D04CA7F395C5}" dt="2022-04-28T05:16:47.244" v="1163" actId="14100"/>
          <ac:picMkLst>
            <pc:docMk/>
            <pc:sldMk cId="2524394894" sldId="310"/>
            <ac:picMk id="5" creationId="{77A6699F-14C8-4CDE-826D-13B549156B14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5:18:10.576" v="1168" actId="2696"/>
        <pc:sldMkLst>
          <pc:docMk/>
          <pc:sldMk cId="2480349011" sldId="311"/>
        </pc:sldMkLst>
        <pc:spChg chg="del">
          <ac:chgData name="Radel, Anne Marie" userId="10f9242b-ebc9-4f72-b417-d4263da355e5" providerId="ADAL" clId="{1BA9B6E4-BAB2-4FC9-891D-D04CA7F395C5}" dt="2022-04-28T05:18:00.960" v="1165" actId="931"/>
          <ac:spMkLst>
            <pc:docMk/>
            <pc:sldMk cId="2480349011" sldId="311"/>
            <ac:spMk id="3" creationId="{6497C83C-95D6-495D-AABE-18D620A8D5C7}"/>
          </ac:spMkLst>
        </pc:spChg>
        <pc:picChg chg="add mod">
          <ac:chgData name="Radel, Anne Marie" userId="10f9242b-ebc9-4f72-b417-d4263da355e5" providerId="ADAL" clId="{1BA9B6E4-BAB2-4FC9-891D-D04CA7F395C5}" dt="2022-04-28T05:18:03.262" v="1167" actId="962"/>
          <ac:picMkLst>
            <pc:docMk/>
            <pc:sldMk cId="2480349011" sldId="311"/>
            <ac:picMk id="5" creationId="{E8120DF1-06AE-4A02-991E-EB47B1271FFA}"/>
          </ac:picMkLst>
        </pc:picChg>
      </pc:sldChg>
      <pc:sldChg chg="addSp delSp modSp new mod ord">
        <pc:chgData name="Radel, Anne Marie" userId="10f9242b-ebc9-4f72-b417-d4263da355e5" providerId="ADAL" clId="{1BA9B6E4-BAB2-4FC9-891D-D04CA7F395C5}" dt="2022-04-28T05:22:10.638" v="1177"/>
        <pc:sldMkLst>
          <pc:docMk/>
          <pc:sldMk cId="2627350000" sldId="311"/>
        </pc:sldMkLst>
        <pc:spChg chg="del">
          <ac:chgData name="Radel, Anne Marie" userId="10f9242b-ebc9-4f72-b417-d4263da355e5" providerId="ADAL" clId="{1BA9B6E4-BAB2-4FC9-891D-D04CA7F395C5}" dt="2022-04-28T05:21:35.583" v="1170" actId="931"/>
          <ac:spMkLst>
            <pc:docMk/>
            <pc:sldMk cId="2627350000" sldId="311"/>
            <ac:spMk id="3" creationId="{D1752D7E-1E84-41BC-99FB-6DFF9E5F751D}"/>
          </ac:spMkLst>
        </pc:spChg>
        <pc:picChg chg="add mod">
          <ac:chgData name="Radel, Anne Marie" userId="10f9242b-ebc9-4f72-b417-d4263da355e5" providerId="ADAL" clId="{1BA9B6E4-BAB2-4FC9-891D-D04CA7F395C5}" dt="2022-04-28T05:22:04.157" v="1175" actId="14100"/>
          <ac:picMkLst>
            <pc:docMk/>
            <pc:sldMk cId="2627350000" sldId="311"/>
            <ac:picMk id="5" creationId="{1C0B4DDB-74F5-4DCD-ADE5-BA123EBC9F76}"/>
          </ac:picMkLst>
        </pc:picChg>
      </pc:sldChg>
      <pc:sldChg chg="addSp delSp modSp new del">
        <pc:chgData name="Radel, Anne Marie" userId="10f9242b-ebc9-4f72-b417-d4263da355e5" providerId="ADAL" clId="{1BA9B6E4-BAB2-4FC9-891D-D04CA7F395C5}" dt="2022-04-28T05:27:45.188" v="1180" actId="2696"/>
        <pc:sldMkLst>
          <pc:docMk/>
          <pc:sldMk cId="769583461" sldId="312"/>
        </pc:sldMkLst>
        <pc:spChg chg="del">
          <ac:chgData name="Radel, Anne Marie" userId="10f9242b-ebc9-4f72-b417-d4263da355e5" providerId="ADAL" clId="{1BA9B6E4-BAB2-4FC9-891D-D04CA7F395C5}" dt="2022-04-28T05:27:40.858" v="1179" actId="931"/>
          <ac:spMkLst>
            <pc:docMk/>
            <pc:sldMk cId="769583461" sldId="312"/>
            <ac:spMk id="3" creationId="{7BB72400-B8C4-4A22-B68E-893A0F50AA15}"/>
          </ac:spMkLst>
        </pc:spChg>
        <pc:picChg chg="add mod">
          <ac:chgData name="Radel, Anne Marie" userId="10f9242b-ebc9-4f72-b417-d4263da355e5" providerId="ADAL" clId="{1BA9B6E4-BAB2-4FC9-891D-D04CA7F395C5}" dt="2022-04-28T05:27:40.858" v="1179" actId="931"/>
          <ac:picMkLst>
            <pc:docMk/>
            <pc:sldMk cId="769583461" sldId="312"/>
            <ac:picMk id="5" creationId="{D81781EA-E1E3-4847-A2D5-3D80C3E6CD4E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30:23.237" v="1190" actId="14100"/>
        <pc:sldMkLst>
          <pc:docMk/>
          <pc:sldMk cId="1038791778" sldId="312"/>
        </pc:sldMkLst>
        <pc:spChg chg="del">
          <ac:chgData name="Radel, Anne Marie" userId="10f9242b-ebc9-4f72-b417-d4263da355e5" providerId="ADAL" clId="{1BA9B6E4-BAB2-4FC9-891D-D04CA7F395C5}" dt="2022-04-28T05:30:09.941" v="1184" actId="931"/>
          <ac:spMkLst>
            <pc:docMk/>
            <pc:sldMk cId="1038791778" sldId="312"/>
            <ac:spMk id="3" creationId="{3E32AF26-ED9E-4875-9348-496AB13BE254}"/>
          </ac:spMkLst>
        </pc:spChg>
        <pc:picChg chg="add mod">
          <ac:chgData name="Radel, Anne Marie" userId="10f9242b-ebc9-4f72-b417-d4263da355e5" providerId="ADAL" clId="{1BA9B6E4-BAB2-4FC9-891D-D04CA7F395C5}" dt="2022-04-28T05:30:23.237" v="1190" actId="14100"/>
          <ac:picMkLst>
            <pc:docMk/>
            <pc:sldMk cId="1038791778" sldId="312"/>
            <ac:picMk id="5" creationId="{8BA33B78-DC94-45A0-8E4D-BC290A3F89F0}"/>
          </ac:picMkLst>
        </pc:picChg>
      </pc:sldChg>
      <pc:sldChg chg="new del">
        <pc:chgData name="Radel, Anne Marie" userId="10f9242b-ebc9-4f72-b417-d4263da355e5" providerId="ADAL" clId="{1BA9B6E4-BAB2-4FC9-891D-D04CA7F395C5}" dt="2022-04-28T05:28:49.519" v="1182" actId="2696"/>
        <pc:sldMkLst>
          <pc:docMk/>
          <pc:sldMk cId="3835204002" sldId="312"/>
        </pc:sldMkLst>
      </pc:sldChg>
      <pc:sldChg chg="addSp delSp modSp new mod">
        <pc:chgData name="Radel, Anne Marie" userId="10f9242b-ebc9-4f72-b417-d4263da355e5" providerId="ADAL" clId="{1BA9B6E4-BAB2-4FC9-891D-D04CA7F395C5}" dt="2022-04-28T05:31:06.677" v="1197" actId="14100"/>
        <pc:sldMkLst>
          <pc:docMk/>
          <pc:sldMk cId="1270793134" sldId="313"/>
        </pc:sldMkLst>
        <pc:spChg chg="del">
          <ac:chgData name="Radel, Anne Marie" userId="10f9242b-ebc9-4f72-b417-d4263da355e5" providerId="ADAL" clId="{1BA9B6E4-BAB2-4FC9-891D-D04CA7F395C5}" dt="2022-04-28T05:30:56.100" v="1192" actId="931"/>
          <ac:spMkLst>
            <pc:docMk/>
            <pc:sldMk cId="1270793134" sldId="313"/>
            <ac:spMk id="3" creationId="{5607F48B-7AB0-442B-BBAD-35F807B00769}"/>
          </ac:spMkLst>
        </pc:spChg>
        <pc:picChg chg="add mod">
          <ac:chgData name="Radel, Anne Marie" userId="10f9242b-ebc9-4f72-b417-d4263da355e5" providerId="ADAL" clId="{1BA9B6E4-BAB2-4FC9-891D-D04CA7F395C5}" dt="2022-04-28T05:31:06.677" v="1197" actId="14100"/>
          <ac:picMkLst>
            <pc:docMk/>
            <pc:sldMk cId="1270793134" sldId="313"/>
            <ac:picMk id="5" creationId="{84D8C59E-0EAD-443F-A8E4-45E8D308EE13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33:07.986" v="1204" actId="14100"/>
        <pc:sldMkLst>
          <pc:docMk/>
          <pc:sldMk cId="96991091" sldId="314"/>
        </pc:sldMkLst>
        <pc:spChg chg="del">
          <ac:chgData name="Radel, Anne Marie" userId="10f9242b-ebc9-4f72-b417-d4263da355e5" providerId="ADAL" clId="{1BA9B6E4-BAB2-4FC9-891D-D04CA7F395C5}" dt="2022-04-28T05:32:57.974" v="1199" actId="931"/>
          <ac:spMkLst>
            <pc:docMk/>
            <pc:sldMk cId="96991091" sldId="314"/>
            <ac:spMk id="3" creationId="{6D8F4685-4E26-4C84-9F7F-A1A969F0860F}"/>
          </ac:spMkLst>
        </pc:spChg>
        <pc:picChg chg="add mod">
          <ac:chgData name="Radel, Anne Marie" userId="10f9242b-ebc9-4f72-b417-d4263da355e5" providerId="ADAL" clId="{1BA9B6E4-BAB2-4FC9-891D-D04CA7F395C5}" dt="2022-04-28T05:33:07.986" v="1204" actId="14100"/>
          <ac:picMkLst>
            <pc:docMk/>
            <pc:sldMk cId="96991091" sldId="314"/>
            <ac:picMk id="5" creationId="{E4178C9F-F4EA-4FA1-93E2-5FB2992C457E}"/>
          </ac:picMkLst>
        </pc:picChg>
      </pc:sldChg>
      <pc:sldChg chg="addSp delSp modSp new mod ord">
        <pc:chgData name="Radel, Anne Marie" userId="10f9242b-ebc9-4f72-b417-d4263da355e5" providerId="ADAL" clId="{1BA9B6E4-BAB2-4FC9-891D-D04CA7F395C5}" dt="2022-04-28T05:36:47.253" v="1237"/>
        <pc:sldMkLst>
          <pc:docMk/>
          <pc:sldMk cId="1923639348" sldId="315"/>
        </pc:sldMkLst>
        <pc:spChg chg="del">
          <ac:chgData name="Radel, Anne Marie" userId="10f9242b-ebc9-4f72-b417-d4263da355e5" providerId="ADAL" clId="{1BA9B6E4-BAB2-4FC9-891D-D04CA7F395C5}" dt="2022-04-28T05:36:30.766" v="1230" actId="931"/>
          <ac:spMkLst>
            <pc:docMk/>
            <pc:sldMk cId="1923639348" sldId="315"/>
            <ac:spMk id="3" creationId="{B585CE27-F0D5-4590-A59B-9F7EF7605252}"/>
          </ac:spMkLst>
        </pc:spChg>
        <pc:spChg chg="add mod">
          <ac:chgData name="Radel, Anne Marie" userId="10f9242b-ebc9-4f72-b417-d4263da355e5" providerId="ADAL" clId="{1BA9B6E4-BAB2-4FC9-891D-D04CA7F395C5}" dt="2022-04-28T05:36:43.303" v="1235" actId="14100"/>
          <ac:spMkLst>
            <pc:docMk/>
            <pc:sldMk cId="1923639348" sldId="315"/>
            <ac:spMk id="6" creationId="{7A5A21EB-027B-434D-A5B6-A362CD78E6CA}"/>
          </ac:spMkLst>
        </pc:spChg>
        <pc:picChg chg="add mod">
          <ac:chgData name="Radel, Anne Marie" userId="10f9242b-ebc9-4f72-b417-d4263da355e5" providerId="ADAL" clId="{1BA9B6E4-BAB2-4FC9-891D-D04CA7F395C5}" dt="2022-04-28T05:36:43.303" v="1235" actId="14100"/>
          <ac:picMkLst>
            <pc:docMk/>
            <pc:sldMk cId="1923639348" sldId="315"/>
            <ac:picMk id="5" creationId="{DBC2E995-F7A1-4B52-8F52-F492C9390EAE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5:36:03.207" v="1228" actId="2696"/>
        <pc:sldMkLst>
          <pc:docMk/>
          <pc:sldMk cId="2303777131" sldId="315"/>
        </pc:sldMkLst>
        <pc:spChg chg="del">
          <ac:chgData name="Radel, Anne Marie" userId="10f9242b-ebc9-4f72-b417-d4263da355e5" providerId="ADAL" clId="{1BA9B6E4-BAB2-4FC9-891D-D04CA7F395C5}" dt="2022-04-28T05:35:34.329" v="1222" actId="931"/>
          <ac:spMkLst>
            <pc:docMk/>
            <pc:sldMk cId="2303777131" sldId="315"/>
            <ac:spMk id="3" creationId="{BADBDA37-D593-4FC7-A3C4-7C3D4ED3BFF4}"/>
          </ac:spMkLst>
        </pc:spChg>
        <pc:spChg chg="add mod">
          <ac:chgData name="Radel, Anne Marie" userId="10f9242b-ebc9-4f72-b417-d4263da355e5" providerId="ADAL" clId="{1BA9B6E4-BAB2-4FC9-891D-D04CA7F395C5}" dt="2022-04-28T05:35:36.431" v="1224" actId="962"/>
          <ac:spMkLst>
            <pc:docMk/>
            <pc:sldMk cId="2303777131" sldId="315"/>
            <ac:spMk id="6" creationId="{512FD0EC-A02A-48F5-940D-80FFCF7F018B}"/>
          </ac:spMkLst>
        </pc:spChg>
        <pc:picChg chg="add mod">
          <ac:chgData name="Radel, Anne Marie" userId="10f9242b-ebc9-4f72-b417-d4263da355e5" providerId="ADAL" clId="{1BA9B6E4-BAB2-4FC9-891D-D04CA7F395C5}" dt="2022-04-28T05:35:55.024" v="1227" actId="14100"/>
          <ac:picMkLst>
            <pc:docMk/>
            <pc:sldMk cId="2303777131" sldId="315"/>
            <ac:picMk id="5" creationId="{D4FADC3C-341A-44EE-9F8D-616EC43EC790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5:34:06.847" v="1209" actId="2696"/>
        <pc:sldMkLst>
          <pc:docMk/>
          <pc:sldMk cId="3244545421" sldId="315"/>
        </pc:sldMkLst>
        <pc:spChg chg="del">
          <ac:chgData name="Radel, Anne Marie" userId="10f9242b-ebc9-4f72-b417-d4263da355e5" providerId="ADAL" clId="{1BA9B6E4-BAB2-4FC9-891D-D04CA7F395C5}" dt="2022-04-28T05:33:59.540" v="1206" actId="931"/>
          <ac:spMkLst>
            <pc:docMk/>
            <pc:sldMk cId="3244545421" sldId="315"/>
            <ac:spMk id="3" creationId="{F28573CD-0EE6-47DB-AB60-A83A47AB2A38}"/>
          </ac:spMkLst>
        </pc:spChg>
        <pc:picChg chg="add mod">
          <ac:chgData name="Radel, Anne Marie" userId="10f9242b-ebc9-4f72-b417-d4263da355e5" providerId="ADAL" clId="{1BA9B6E4-BAB2-4FC9-891D-D04CA7F395C5}" dt="2022-04-28T05:34:01.453" v="1208" actId="962"/>
          <ac:picMkLst>
            <pc:docMk/>
            <pc:sldMk cId="3244545421" sldId="315"/>
            <ac:picMk id="5" creationId="{F761EBFF-9879-4E7F-836C-875BEA1BB1E2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5:34:57.895" v="1220" actId="2696"/>
        <pc:sldMkLst>
          <pc:docMk/>
          <pc:sldMk cId="3966533024" sldId="315"/>
        </pc:sldMkLst>
        <pc:spChg chg="del">
          <ac:chgData name="Radel, Anne Marie" userId="10f9242b-ebc9-4f72-b417-d4263da355e5" providerId="ADAL" clId="{1BA9B6E4-BAB2-4FC9-891D-D04CA7F395C5}" dt="2022-04-28T05:34:26.697" v="1211" actId="931"/>
          <ac:spMkLst>
            <pc:docMk/>
            <pc:sldMk cId="3966533024" sldId="315"/>
            <ac:spMk id="3" creationId="{8C01E783-FF5B-4CFA-BBB5-FE249ADD41A7}"/>
          </ac:spMkLst>
        </pc:spChg>
        <pc:picChg chg="add mod">
          <ac:chgData name="Radel, Anne Marie" userId="10f9242b-ebc9-4f72-b417-d4263da355e5" providerId="ADAL" clId="{1BA9B6E4-BAB2-4FC9-891D-D04CA7F395C5}" dt="2022-04-28T05:34:49.800" v="1219" actId="1076"/>
          <ac:picMkLst>
            <pc:docMk/>
            <pc:sldMk cId="3966533024" sldId="315"/>
            <ac:picMk id="5" creationId="{B8091568-4AA5-4A6E-B723-2D520C1205E7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38:06.509" v="1246" actId="14100"/>
        <pc:sldMkLst>
          <pc:docMk/>
          <pc:sldMk cId="2799108902" sldId="316"/>
        </pc:sldMkLst>
        <pc:spChg chg="del">
          <ac:chgData name="Radel, Anne Marie" userId="10f9242b-ebc9-4f72-b417-d4263da355e5" providerId="ADAL" clId="{1BA9B6E4-BAB2-4FC9-891D-D04CA7F395C5}" dt="2022-04-28T05:37:50.495" v="1240" actId="931"/>
          <ac:spMkLst>
            <pc:docMk/>
            <pc:sldMk cId="2799108902" sldId="316"/>
            <ac:spMk id="3" creationId="{CA34AF24-F172-4C89-AC44-748CF4090654}"/>
          </ac:spMkLst>
        </pc:spChg>
        <pc:spChg chg="add mod">
          <ac:chgData name="Radel, Anne Marie" userId="10f9242b-ebc9-4f72-b417-d4263da355e5" providerId="ADAL" clId="{1BA9B6E4-BAB2-4FC9-891D-D04CA7F395C5}" dt="2022-04-28T05:38:06.509" v="1246" actId="14100"/>
          <ac:spMkLst>
            <pc:docMk/>
            <pc:sldMk cId="2799108902" sldId="316"/>
            <ac:spMk id="6" creationId="{03B9211E-CAE3-422C-BF95-F17860105C62}"/>
          </ac:spMkLst>
        </pc:spChg>
        <pc:picChg chg="add mod">
          <ac:chgData name="Radel, Anne Marie" userId="10f9242b-ebc9-4f72-b417-d4263da355e5" providerId="ADAL" clId="{1BA9B6E4-BAB2-4FC9-891D-D04CA7F395C5}" dt="2022-04-28T05:38:06.509" v="1246" actId="14100"/>
          <ac:picMkLst>
            <pc:docMk/>
            <pc:sldMk cId="2799108902" sldId="316"/>
            <ac:picMk id="5" creationId="{70F0FAE3-3FDA-41D1-AEEC-D5733538AC98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38:58.522" v="1253" actId="14100"/>
        <pc:sldMkLst>
          <pc:docMk/>
          <pc:sldMk cId="250795406" sldId="317"/>
        </pc:sldMkLst>
        <pc:spChg chg="del">
          <ac:chgData name="Radel, Anne Marie" userId="10f9242b-ebc9-4f72-b417-d4263da355e5" providerId="ADAL" clId="{1BA9B6E4-BAB2-4FC9-891D-D04CA7F395C5}" dt="2022-04-28T05:38:48.720" v="1248" actId="931"/>
          <ac:spMkLst>
            <pc:docMk/>
            <pc:sldMk cId="250795406" sldId="317"/>
            <ac:spMk id="3" creationId="{873B66E1-C4A2-4FF4-B9C6-9F6C5A6BD036}"/>
          </ac:spMkLst>
        </pc:spChg>
        <pc:spChg chg="add mod">
          <ac:chgData name="Radel, Anne Marie" userId="10f9242b-ebc9-4f72-b417-d4263da355e5" providerId="ADAL" clId="{1BA9B6E4-BAB2-4FC9-891D-D04CA7F395C5}" dt="2022-04-28T05:38:58.522" v="1253" actId="14100"/>
          <ac:spMkLst>
            <pc:docMk/>
            <pc:sldMk cId="250795406" sldId="317"/>
            <ac:spMk id="6" creationId="{25EF19ED-DD39-4BB3-9FB4-FA045B22322B}"/>
          </ac:spMkLst>
        </pc:spChg>
        <pc:picChg chg="add mod">
          <ac:chgData name="Radel, Anne Marie" userId="10f9242b-ebc9-4f72-b417-d4263da355e5" providerId="ADAL" clId="{1BA9B6E4-BAB2-4FC9-891D-D04CA7F395C5}" dt="2022-04-28T05:38:58.522" v="1253" actId="14100"/>
          <ac:picMkLst>
            <pc:docMk/>
            <pc:sldMk cId="250795406" sldId="317"/>
            <ac:picMk id="5" creationId="{F57B9981-449A-4A0A-8672-F22933C76F8B}"/>
          </ac:picMkLst>
        </pc:picChg>
      </pc:sldChg>
      <pc:sldChg chg="addSp delSp modSp new mod ord">
        <pc:chgData name="Radel, Anne Marie" userId="10f9242b-ebc9-4f72-b417-d4263da355e5" providerId="ADAL" clId="{1BA9B6E4-BAB2-4FC9-891D-D04CA7F395C5}" dt="2022-04-28T05:44:48.329" v="1285"/>
        <pc:sldMkLst>
          <pc:docMk/>
          <pc:sldMk cId="2669938339" sldId="318"/>
        </pc:sldMkLst>
        <pc:spChg chg="del">
          <ac:chgData name="Radel, Anne Marie" userId="10f9242b-ebc9-4f72-b417-d4263da355e5" providerId="ADAL" clId="{1BA9B6E4-BAB2-4FC9-891D-D04CA7F395C5}" dt="2022-04-28T05:40:29.700" v="1255" actId="931"/>
          <ac:spMkLst>
            <pc:docMk/>
            <pc:sldMk cId="2669938339" sldId="318"/>
            <ac:spMk id="3" creationId="{704AFCC0-3E87-4C1A-BA4D-D9BDEE4D5902}"/>
          </ac:spMkLst>
        </pc:spChg>
        <pc:spChg chg="add mod">
          <ac:chgData name="Radel, Anne Marie" userId="10f9242b-ebc9-4f72-b417-d4263da355e5" providerId="ADAL" clId="{1BA9B6E4-BAB2-4FC9-891D-D04CA7F395C5}" dt="2022-04-28T05:40:55.429" v="1262" actId="14100"/>
          <ac:spMkLst>
            <pc:docMk/>
            <pc:sldMk cId="2669938339" sldId="318"/>
            <ac:spMk id="6" creationId="{9695282E-7E5E-4EC3-A491-E221B52417D2}"/>
          </ac:spMkLst>
        </pc:spChg>
        <pc:picChg chg="add mod">
          <ac:chgData name="Radel, Anne Marie" userId="10f9242b-ebc9-4f72-b417-d4263da355e5" providerId="ADAL" clId="{1BA9B6E4-BAB2-4FC9-891D-D04CA7F395C5}" dt="2022-04-28T05:41:04.442" v="1264" actId="14100"/>
          <ac:picMkLst>
            <pc:docMk/>
            <pc:sldMk cId="2669938339" sldId="318"/>
            <ac:picMk id="5" creationId="{2DAD76F6-E0EC-46A9-88CC-729C10BD5E5A}"/>
          </ac:picMkLst>
        </pc:picChg>
      </pc:sldChg>
      <pc:sldChg chg="addSp delSp modSp new mod ord">
        <pc:chgData name="Radel, Anne Marie" userId="10f9242b-ebc9-4f72-b417-d4263da355e5" providerId="ADAL" clId="{1BA9B6E4-BAB2-4FC9-891D-D04CA7F395C5}" dt="2022-04-28T05:44:45.177" v="1283"/>
        <pc:sldMkLst>
          <pc:docMk/>
          <pc:sldMk cId="29538172" sldId="319"/>
        </pc:sldMkLst>
        <pc:spChg chg="del">
          <ac:chgData name="Radel, Anne Marie" userId="10f9242b-ebc9-4f72-b417-d4263da355e5" providerId="ADAL" clId="{1BA9B6E4-BAB2-4FC9-891D-D04CA7F395C5}" dt="2022-04-28T05:44:20.886" v="1276" actId="931"/>
          <ac:spMkLst>
            <pc:docMk/>
            <pc:sldMk cId="29538172" sldId="319"/>
            <ac:spMk id="3" creationId="{EBC411E3-AD3E-4CDD-954B-CBDF2EC8A069}"/>
          </ac:spMkLst>
        </pc:spChg>
        <pc:spChg chg="add mod">
          <ac:chgData name="Radel, Anne Marie" userId="10f9242b-ebc9-4f72-b417-d4263da355e5" providerId="ADAL" clId="{1BA9B6E4-BAB2-4FC9-891D-D04CA7F395C5}" dt="2022-04-28T05:44:39.891" v="1281" actId="14100"/>
          <ac:spMkLst>
            <pc:docMk/>
            <pc:sldMk cId="29538172" sldId="319"/>
            <ac:spMk id="6" creationId="{BD10840D-9889-44AD-B1C9-C0C2CC2264A8}"/>
          </ac:spMkLst>
        </pc:spChg>
        <pc:picChg chg="add mod">
          <ac:chgData name="Radel, Anne Marie" userId="10f9242b-ebc9-4f72-b417-d4263da355e5" providerId="ADAL" clId="{1BA9B6E4-BAB2-4FC9-891D-D04CA7F395C5}" dt="2022-04-28T05:44:39.891" v="1281" actId="14100"/>
          <ac:picMkLst>
            <pc:docMk/>
            <pc:sldMk cId="29538172" sldId="319"/>
            <ac:picMk id="5" creationId="{A5E1484B-BE06-4B3F-B469-31993899B73D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5:43:33.803" v="1274" actId="2696"/>
        <pc:sldMkLst>
          <pc:docMk/>
          <pc:sldMk cId="119686662" sldId="319"/>
        </pc:sldMkLst>
        <pc:spChg chg="del">
          <ac:chgData name="Radel, Anne Marie" userId="10f9242b-ebc9-4f72-b417-d4263da355e5" providerId="ADAL" clId="{1BA9B6E4-BAB2-4FC9-891D-D04CA7F395C5}" dt="2022-04-28T05:43:26.096" v="1271" actId="931"/>
          <ac:spMkLst>
            <pc:docMk/>
            <pc:sldMk cId="119686662" sldId="319"/>
            <ac:spMk id="3" creationId="{12E16842-F23A-4855-96EB-BEE059081990}"/>
          </ac:spMkLst>
        </pc:spChg>
        <pc:spChg chg="add mod">
          <ac:chgData name="Radel, Anne Marie" userId="10f9242b-ebc9-4f72-b417-d4263da355e5" providerId="ADAL" clId="{1BA9B6E4-BAB2-4FC9-891D-D04CA7F395C5}" dt="2022-04-28T05:43:28.195" v="1273" actId="962"/>
          <ac:spMkLst>
            <pc:docMk/>
            <pc:sldMk cId="119686662" sldId="319"/>
            <ac:spMk id="6" creationId="{6648AD97-8BF1-41E0-80F8-A038FE103356}"/>
          </ac:spMkLst>
        </pc:spChg>
        <pc:picChg chg="add mod">
          <ac:chgData name="Radel, Anne Marie" userId="10f9242b-ebc9-4f72-b417-d4263da355e5" providerId="ADAL" clId="{1BA9B6E4-BAB2-4FC9-891D-D04CA7F395C5}" dt="2022-04-28T05:43:28.195" v="1273" actId="962"/>
          <ac:picMkLst>
            <pc:docMk/>
            <pc:sldMk cId="119686662" sldId="319"/>
            <ac:picMk id="5" creationId="{8598FB0F-4422-4CEB-BB18-307D7BE401A6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5:42:04.673" v="1269" actId="2696"/>
        <pc:sldMkLst>
          <pc:docMk/>
          <pc:sldMk cId="675380128" sldId="319"/>
        </pc:sldMkLst>
        <pc:spChg chg="del">
          <ac:chgData name="Radel, Anne Marie" userId="10f9242b-ebc9-4f72-b417-d4263da355e5" providerId="ADAL" clId="{1BA9B6E4-BAB2-4FC9-891D-D04CA7F395C5}" dt="2022-04-28T05:41:56.455" v="1266" actId="931"/>
          <ac:spMkLst>
            <pc:docMk/>
            <pc:sldMk cId="675380128" sldId="319"/>
            <ac:spMk id="3" creationId="{2931ECB4-4B85-446B-9F97-8B57D24C09DC}"/>
          </ac:spMkLst>
        </pc:spChg>
        <pc:spChg chg="add mod">
          <ac:chgData name="Radel, Anne Marie" userId="10f9242b-ebc9-4f72-b417-d4263da355e5" providerId="ADAL" clId="{1BA9B6E4-BAB2-4FC9-891D-D04CA7F395C5}" dt="2022-04-28T05:41:58.613" v="1268" actId="962"/>
          <ac:spMkLst>
            <pc:docMk/>
            <pc:sldMk cId="675380128" sldId="319"/>
            <ac:spMk id="6" creationId="{38A1C05D-BD99-4CF4-AD09-A267E81BD62C}"/>
          </ac:spMkLst>
        </pc:spChg>
        <pc:picChg chg="add mod">
          <ac:chgData name="Radel, Anne Marie" userId="10f9242b-ebc9-4f72-b417-d4263da355e5" providerId="ADAL" clId="{1BA9B6E4-BAB2-4FC9-891D-D04CA7F395C5}" dt="2022-04-28T05:41:58.613" v="1268" actId="962"/>
          <ac:picMkLst>
            <pc:docMk/>
            <pc:sldMk cId="675380128" sldId="319"/>
            <ac:picMk id="5" creationId="{BC67C10A-8130-4FAE-ACCD-749692476D69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47:00.012" v="1293" actId="14100"/>
        <pc:sldMkLst>
          <pc:docMk/>
          <pc:sldMk cId="3179515201" sldId="320"/>
        </pc:sldMkLst>
        <pc:spChg chg="del">
          <ac:chgData name="Radel, Anne Marie" userId="10f9242b-ebc9-4f72-b417-d4263da355e5" providerId="ADAL" clId="{1BA9B6E4-BAB2-4FC9-891D-D04CA7F395C5}" dt="2022-04-28T05:46:40.611" v="1287" actId="931"/>
          <ac:spMkLst>
            <pc:docMk/>
            <pc:sldMk cId="3179515201" sldId="320"/>
            <ac:spMk id="3" creationId="{BCA4DADE-51D4-4FBF-AD75-484221322BA9}"/>
          </ac:spMkLst>
        </pc:spChg>
        <pc:spChg chg="add mod">
          <ac:chgData name="Radel, Anne Marie" userId="10f9242b-ebc9-4f72-b417-d4263da355e5" providerId="ADAL" clId="{1BA9B6E4-BAB2-4FC9-891D-D04CA7F395C5}" dt="2022-04-28T05:46:52.376" v="1292" actId="14100"/>
          <ac:spMkLst>
            <pc:docMk/>
            <pc:sldMk cId="3179515201" sldId="320"/>
            <ac:spMk id="6" creationId="{EC75EFC0-55BA-4CDE-8B52-F5B6EF0156E0}"/>
          </ac:spMkLst>
        </pc:spChg>
        <pc:picChg chg="add mod">
          <ac:chgData name="Radel, Anne Marie" userId="10f9242b-ebc9-4f72-b417-d4263da355e5" providerId="ADAL" clId="{1BA9B6E4-BAB2-4FC9-891D-D04CA7F395C5}" dt="2022-04-28T05:47:00.012" v="1293" actId="14100"/>
          <ac:picMkLst>
            <pc:docMk/>
            <pc:sldMk cId="3179515201" sldId="320"/>
            <ac:picMk id="5" creationId="{7AFD2C71-0E6D-4831-8921-8B3B5BCF1B47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48:30.180" v="1301" actId="14100"/>
        <pc:sldMkLst>
          <pc:docMk/>
          <pc:sldMk cId="2898904800" sldId="321"/>
        </pc:sldMkLst>
        <pc:spChg chg="del">
          <ac:chgData name="Radel, Anne Marie" userId="10f9242b-ebc9-4f72-b417-d4263da355e5" providerId="ADAL" clId="{1BA9B6E4-BAB2-4FC9-891D-D04CA7F395C5}" dt="2022-04-28T05:48:10.430" v="1295" actId="931"/>
          <ac:spMkLst>
            <pc:docMk/>
            <pc:sldMk cId="2898904800" sldId="321"/>
            <ac:spMk id="3" creationId="{414B7BAF-C8C1-4435-B7BA-36E0920E2C1F}"/>
          </ac:spMkLst>
        </pc:spChg>
        <pc:spChg chg="add mod">
          <ac:chgData name="Radel, Anne Marie" userId="10f9242b-ebc9-4f72-b417-d4263da355e5" providerId="ADAL" clId="{1BA9B6E4-BAB2-4FC9-891D-D04CA7F395C5}" dt="2022-04-28T05:48:24.834" v="1300" actId="14100"/>
          <ac:spMkLst>
            <pc:docMk/>
            <pc:sldMk cId="2898904800" sldId="321"/>
            <ac:spMk id="6" creationId="{526E927C-212C-4FBB-ADB2-BFD6EC0ABF70}"/>
          </ac:spMkLst>
        </pc:spChg>
        <pc:picChg chg="add mod">
          <ac:chgData name="Radel, Anne Marie" userId="10f9242b-ebc9-4f72-b417-d4263da355e5" providerId="ADAL" clId="{1BA9B6E4-BAB2-4FC9-891D-D04CA7F395C5}" dt="2022-04-28T05:48:30.180" v="1301" actId="14100"/>
          <ac:picMkLst>
            <pc:docMk/>
            <pc:sldMk cId="2898904800" sldId="321"/>
            <ac:picMk id="5" creationId="{B85440F2-930A-4EA0-A527-5B9BD0B66E9F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49:49.790" v="1309" actId="14100"/>
        <pc:sldMkLst>
          <pc:docMk/>
          <pc:sldMk cId="291488823" sldId="322"/>
        </pc:sldMkLst>
        <pc:spChg chg="del">
          <ac:chgData name="Radel, Anne Marie" userId="10f9242b-ebc9-4f72-b417-d4263da355e5" providerId="ADAL" clId="{1BA9B6E4-BAB2-4FC9-891D-D04CA7F395C5}" dt="2022-04-28T05:49:30.399" v="1303" actId="931"/>
          <ac:spMkLst>
            <pc:docMk/>
            <pc:sldMk cId="291488823" sldId="322"/>
            <ac:spMk id="3" creationId="{6518C9DD-E4FA-4B7B-B066-6CEBB8BC2490}"/>
          </ac:spMkLst>
        </pc:spChg>
        <pc:spChg chg="add mod">
          <ac:chgData name="Radel, Anne Marie" userId="10f9242b-ebc9-4f72-b417-d4263da355e5" providerId="ADAL" clId="{1BA9B6E4-BAB2-4FC9-891D-D04CA7F395C5}" dt="2022-04-28T05:49:38.228" v="1307" actId="14100"/>
          <ac:spMkLst>
            <pc:docMk/>
            <pc:sldMk cId="291488823" sldId="322"/>
            <ac:spMk id="6" creationId="{24711EF2-7C32-41A4-AC03-01A19F2573C1}"/>
          </ac:spMkLst>
        </pc:spChg>
        <pc:picChg chg="add mod">
          <ac:chgData name="Radel, Anne Marie" userId="10f9242b-ebc9-4f72-b417-d4263da355e5" providerId="ADAL" clId="{1BA9B6E4-BAB2-4FC9-891D-D04CA7F395C5}" dt="2022-04-28T05:49:49.790" v="1309" actId="14100"/>
          <ac:picMkLst>
            <pc:docMk/>
            <pc:sldMk cId="291488823" sldId="322"/>
            <ac:picMk id="5" creationId="{34C65BE0-5F19-4C20-8F59-1AA558DB06D9}"/>
          </ac:picMkLst>
        </pc:picChg>
      </pc:sldChg>
      <pc:sldChg chg="addSp delSp modSp new mod ord">
        <pc:chgData name="Radel, Anne Marie" userId="10f9242b-ebc9-4f72-b417-d4263da355e5" providerId="ADAL" clId="{1BA9B6E4-BAB2-4FC9-891D-D04CA7F395C5}" dt="2022-04-28T05:51:13.622" v="1318"/>
        <pc:sldMkLst>
          <pc:docMk/>
          <pc:sldMk cId="2182051231" sldId="323"/>
        </pc:sldMkLst>
        <pc:spChg chg="del">
          <ac:chgData name="Radel, Anne Marie" userId="10f9242b-ebc9-4f72-b417-d4263da355e5" providerId="ADAL" clId="{1BA9B6E4-BAB2-4FC9-891D-D04CA7F395C5}" dt="2022-04-28T05:50:58.635" v="1311" actId="931"/>
          <ac:spMkLst>
            <pc:docMk/>
            <pc:sldMk cId="2182051231" sldId="323"/>
            <ac:spMk id="3" creationId="{7B5EEF6E-C829-40BB-9AD0-7FC0826BBFAD}"/>
          </ac:spMkLst>
        </pc:spChg>
        <pc:spChg chg="add mod">
          <ac:chgData name="Radel, Anne Marie" userId="10f9242b-ebc9-4f72-b417-d4263da355e5" providerId="ADAL" clId="{1BA9B6E4-BAB2-4FC9-891D-D04CA7F395C5}" dt="2022-04-28T05:51:08.474" v="1316" actId="14100"/>
          <ac:spMkLst>
            <pc:docMk/>
            <pc:sldMk cId="2182051231" sldId="323"/>
            <ac:spMk id="6" creationId="{FF7738FB-9AB4-4F45-94B6-B49CB31D9529}"/>
          </ac:spMkLst>
        </pc:spChg>
        <pc:picChg chg="add mod">
          <ac:chgData name="Radel, Anne Marie" userId="10f9242b-ebc9-4f72-b417-d4263da355e5" providerId="ADAL" clId="{1BA9B6E4-BAB2-4FC9-891D-D04CA7F395C5}" dt="2022-04-28T05:51:08.474" v="1316" actId="14100"/>
          <ac:picMkLst>
            <pc:docMk/>
            <pc:sldMk cId="2182051231" sldId="323"/>
            <ac:picMk id="5" creationId="{9445A697-A288-4695-836D-B41CBD8F9486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5:53:20.182" v="1327" actId="14100"/>
        <pc:sldMkLst>
          <pc:docMk/>
          <pc:sldMk cId="1600523229" sldId="324"/>
        </pc:sldMkLst>
        <pc:spChg chg="del">
          <ac:chgData name="Radel, Anne Marie" userId="10f9242b-ebc9-4f72-b417-d4263da355e5" providerId="ADAL" clId="{1BA9B6E4-BAB2-4FC9-891D-D04CA7F395C5}" dt="2022-04-28T05:52:56.358" v="1320" actId="931"/>
          <ac:spMkLst>
            <pc:docMk/>
            <pc:sldMk cId="1600523229" sldId="324"/>
            <ac:spMk id="3" creationId="{48F5AF5C-9C42-4747-ACC6-5AB70637ED7B}"/>
          </ac:spMkLst>
        </pc:spChg>
        <pc:spChg chg="add mod">
          <ac:chgData name="Radel, Anne Marie" userId="10f9242b-ebc9-4f72-b417-d4263da355e5" providerId="ADAL" clId="{1BA9B6E4-BAB2-4FC9-891D-D04CA7F395C5}" dt="2022-04-28T05:53:16.306" v="1326" actId="1076"/>
          <ac:spMkLst>
            <pc:docMk/>
            <pc:sldMk cId="1600523229" sldId="324"/>
            <ac:spMk id="6" creationId="{082693D1-209F-49B5-ACC2-2C8533B138C4}"/>
          </ac:spMkLst>
        </pc:spChg>
        <pc:picChg chg="add mod">
          <ac:chgData name="Radel, Anne Marie" userId="10f9242b-ebc9-4f72-b417-d4263da355e5" providerId="ADAL" clId="{1BA9B6E4-BAB2-4FC9-891D-D04CA7F395C5}" dt="2022-04-28T05:53:20.182" v="1327" actId="14100"/>
          <ac:picMkLst>
            <pc:docMk/>
            <pc:sldMk cId="1600523229" sldId="324"/>
            <ac:picMk id="5" creationId="{D68932D1-E773-42AD-B918-D722066B7277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6:03:26.259" v="1347" actId="14100"/>
        <pc:sldMkLst>
          <pc:docMk/>
          <pc:sldMk cId="2201992772" sldId="325"/>
        </pc:sldMkLst>
        <pc:spChg chg="del">
          <ac:chgData name="Radel, Anne Marie" userId="10f9242b-ebc9-4f72-b417-d4263da355e5" providerId="ADAL" clId="{1BA9B6E4-BAB2-4FC9-891D-D04CA7F395C5}" dt="2022-04-28T06:03:08.084" v="1341" actId="931"/>
          <ac:spMkLst>
            <pc:docMk/>
            <pc:sldMk cId="2201992772" sldId="325"/>
            <ac:spMk id="3" creationId="{F2B07A8C-54E5-4D2C-AF40-410AAB86A701}"/>
          </ac:spMkLst>
        </pc:spChg>
        <pc:picChg chg="add mod">
          <ac:chgData name="Radel, Anne Marie" userId="10f9242b-ebc9-4f72-b417-d4263da355e5" providerId="ADAL" clId="{1BA9B6E4-BAB2-4FC9-891D-D04CA7F395C5}" dt="2022-04-28T06:03:26.259" v="1347" actId="14100"/>
          <ac:picMkLst>
            <pc:docMk/>
            <pc:sldMk cId="2201992772" sldId="325"/>
            <ac:picMk id="5" creationId="{C7784612-D3C8-405A-B8FF-36129C384270}"/>
          </ac:picMkLst>
        </pc:picChg>
      </pc:sldChg>
      <pc:sldChg chg="addSp delSp modSp new del mod">
        <pc:chgData name="Radel, Anne Marie" userId="10f9242b-ebc9-4f72-b417-d4263da355e5" providerId="ADAL" clId="{1BA9B6E4-BAB2-4FC9-891D-D04CA7F395C5}" dt="2022-04-28T05:55:54.493" v="1339" actId="2696"/>
        <pc:sldMkLst>
          <pc:docMk/>
          <pc:sldMk cId="2980985487" sldId="325"/>
        </pc:sldMkLst>
        <pc:spChg chg="del">
          <ac:chgData name="Radel, Anne Marie" userId="10f9242b-ebc9-4f72-b417-d4263da355e5" providerId="ADAL" clId="{1BA9B6E4-BAB2-4FC9-891D-D04CA7F395C5}" dt="2022-04-28T05:55:29.968" v="1332" actId="931"/>
          <ac:spMkLst>
            <pc:docMk/>
            <pc:sldMk cId="2980985487" sldId="325"/>
            <ac:spMk id="3" creationId="{E9E16F3A-1B31-4ED7-BEAB-2F11119B5F20}"/>
          </ac:spMkLst>
        </pc:spChg>
        <pc:spChg chg="add mod">
          <ac:chgData name="Radel, Anne Marie" userId="10f9242b-ebc9-4f72-b417-d4263da355e5" providerId="ADAL" clId="{1BA9B6E4-BAB2-4FC9-891D-D04CA7F395C5}" dt="2022-04-28T05:55:42.845" v="1338" actId="14100"/>
          <ac:spMkLst>
            <pc:docMk/>
            <pc:sldMk cId="2980985487" sldId="325"/>
            <ac:spMk id="6" creationId="{C4A57079-65AD-4447-B50F-1A4627EC0A82}"/>
          </ac:spMkLst>
        </pc:spChg>
        <pc:picChg chg="add mod">
          <ac:chgData name="Radel, Anne Marie" userId="10f9242b-ebc9-4f72-b417-d4263da355e5" providerId="ADAL" clId="{1BA9B6E4-BAB2-4FC9-891D-D04CA7F395C5}" dt="2022-04-28T05:55:42.845" v="1338" actId="14100"/>
          <ac:picMkLst>
            <pc:docMk/>
            <pc:sldMk cId="2980985487" sldId="325"/>
            <ac:picMk id="5" creationId="{5FE4AE04-8745-40E3-A607-077B363BA9E0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6:04:00.479" v="1355" actId="14100"/>
        <pc:sldMkLst>
          <pc:docMk/>
          <pc:sldMk cId="2321389774" sldId="326"/>
        </pc:sldMkLst>
        <pc:spChg chg="del">
          <ac:chgData name="Radel, Anne Marie" userId="10f9242b-ebc9-4f72-b417-d4263da355e5" providerId="ADAL" clId="{1BA9B6E4-BAB2-4FC9-891D-D04CA7F395C5}" dt="2022-04-28T06:03:48.222" v="1349" actId="931"/>
          <ac:spMkLst>
            <pc:docMk/>
            <pc:sldMk cId="2321389774" sldId="326"/>
            <ac:spMk id="3" creationId="{B34E6FDA-5019-4ED4-ACF7-F82F7AD94FD0}"/>
          </ac:spMkLst>
        </pc:spChg>
        <pc:picChg chg="add mod">
          <ac:chgData name="Radel, Anne Marie" userId="10f9242b-ebc9-4f72-b417-d4263da355e5" providerId="ADAL" clId="{1BA9B6E4-BAB2-4FC9-891D-D04CA7F395C5}" dt="2022-04-28T06:04:00.479" v="1355" actId="14100"/>
          <ac:picMkLst>
            <pc:docMk/>
            <pc:sldMk cId="2321389774" sldId="326"/>
            <ac:picMk id="5" creationId="{5B79B146-0EC5-4C3B-AE67-ADABA2C8B90C}"/>
          </ac:picMkLst>
        </pc:picChg>
      </pc:sldChg>
      <pc:sldChg chg="addSp delSp modSp new mod">
        <pc:chgData name="Radel, Anne Marie" userId="10f9242b-ebc9-4f72-b417-d4263da355e5" providerId="ADAL" clId="{1BA9B6E4-BAB2-4FC9-891D-D04CA7F395C5}" dt="2022-04-28T06:09:43.128" v="1449" actId="14100"/>
        <pc:sldMkLst>
          <pc:docMk/>
          <pc:sldMk cId="484994702" sldId="327"/>
        </pc:sldMkLst>
        <pc:spChg chg="del">
          <ac:chgData name="Radel, Anne Marie" userId="10f9242b-ebc9-4f72-b417-d4263da355e5" providerId="ADAL" clId="{1BA9B6E4-BAB2-4FC9-891D-D04CA7F395C5}" dt="2022-04-28T06:09:30.885" v="1443" actId="931"/>
          <ac:spMkLst>
            <pc:docMk/>
            <pc:sldMk cId="484994702" sldId="327"/>
            <ac:spMk id="3" creationId="{454B7D99-F08E-4CD3-B88D-FB595675DE32}"/>
          </ac:spMkLst>
        </pc:spChg>
        <pc:picChg chg="add mod">
          <ac:chgData name="Radel, Anne Marie" userId="10f9242b-ebc9-4f72-b417-d4263da355e5" providerId="ADAL" clId="{1BA9B6E4-BAB2-4FC9-891D-D04CA7F395C5}" dt="2022-04-28T06:09:43.128" v="1449" actId="14100"/>
          <ac:picMkLst>
            <pc:docMk/>
            <pc:sldMk cId="484994702" sldId="327"/>
            <ac:picMk id="5" creationId="{39C0FB94-7526-48DB-B791-31B745D89748}"/>
          </ac:picMkLst>
        </pc:picChg>
      </pc:sldChg>
      <pc:sldMasterChg chg="modTransition modSldLayout">
        <pc:chgData name="Radel, Anne Marie" userId="10f9242b-ebc9-4f72-b417-d4263da355e5" providerId="ADAL" clId="{1BA9B6E4-BAB2-4FC9-891D-D04CA7F395C5}" dt="2022-04-27T19:38:25.139" v="341"/>
        <pc:sldMasterMkLst>
          <pc:docMk/>
          <pc:sldMasterMk cId="2578732809" sldId="2147483648"/>
        </pc:sldMasterMkLst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2603030433" sldId="2147483649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4164281500" sldId="2147483650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648139453" sldId="2147483651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1867216107" sldId="2147483652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3002340914" sldId="2147483653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708207421" sldId="2147483654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2596097840" sldId="2147483655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1027392475" sldId="2147483656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3897158956" sldId="2147483657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4256094237" sldId="2147483658"/>
          </pc:sldLayoutMkLst>
        </pc:sldLayoutChg>
        <pc:sldLayoutChg chg="modTransition">
          <pc:chgData name="Radel, Anne Marie" userId="10f9242b-ebc9-4f72-b417-d4263da355e5" providerId="ADAL" clId="{1BA9B6E4-BAB2-4FC9-891D-D04CA7F395C5}" dt="2022-04-27T19:38:25.139" v="341"/>
          <pc:sldLayoutMkLst>
            <pc:docMk/>
            <pc:sldMasterMk cId="2578732809" sldId="2147483648"/>
            <pc:sldLayoutMk cId="1377886031" sldId="2147483659"/>
          </pc:sldLayoutMkLst>
        </pc:sldLayoutChg>
      </pc:sldMasterChg>
    </pc:docChg>
  </pc:docChgLst>
  <pc:docChgLst>
    <pc:chgData name="Lee Ziegenhals" userId="09e2b2a3fad0c3e5" providerId="LiveId" clId="{FB6C9C0F-7D21-415A-8606-4D0088ABA243}"/>
    <pc:docChg chg="modSld">
      <pc:chgData name="Lee Ziegenhals" userId="09e2b2a3fad0c3e5" providerId="LiveId" clId="{FB6C9C0F-7D21-415A-8606-4D0088ABA243}" dt="2022-05-08T21:57:06.036" v="0" actId="20577"/>
      <pc:docMkLst>
        <pc:docMk/>
      </pc:docMkLst>
      <pc:sldChg chg="modSp mod">
        <pc:chgData name="Lee Ziegenhals" userId="09e2b2a3fad0c3e5" providerId="LiveId" clId="{FB6C9C0F-7D21-415A-8606-4D0088ABA243}" dt="2022-05-08T21:57:06.036" v="0" actId="20577"/>
        <pc:sldMkLst>
          <pc:docMk/>
          <pc:sldMk cId="756596057" sldId="289"/>
        </pc:sldMkLst>
        <pc:spChg chg="mod">
          <ac:chgData name="Lee Ziegenhals" userId="09e2b2a3fad0c3e5" providerId="LiveId" clId="{FB6C9C0F-7D21-415A-8606-4D0088ABA243}" dt="2022-05-08T21:57:06.036" v="0" actId="20577"/>
          <ac:spMkLst>
            <pc:docMk/>
            <pc:sldMk cId="756596057" sldId="289"/>
            <ac:spMk id="2" creationId="{A9CF636C-EBD4-403E-AB82-BE1E2FE1B2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54C3D-1F84-EA44-A1E1-367F4A2C4BDE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5AAFD5-B2F0-4148-9B84-3854E59F3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43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5AAFD5-B2F0-4148-9B84-3854E59F3F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E897C9-46F7-4DC2-BEAA-84DCA3B90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562C874-E6A9-4932-82F2-75B49E2C63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858E69-D155-487F-AEF1-8ABBA4B4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25937-4D9D-46C7-8A52-452229C08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C9EF3D-7661-400E-A44C-64E4F79B0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03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97F379-92C8-4EC2-B881-24C039FEF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5185D54-2611-42EA-8862-F11044428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45BCE3-96CA-47D0-98A9-A5C25C367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6FAB8D-FE5D-46DC-AEB2-2D2434ACF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6A42B3-C030-4AB5-BC75-DEAF6C393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DFF60EB-7E0B-4BD6-AD9E-94673CEB2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564B48D-2C5E-4F13-9816-8700280675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494632-34A6-40DE-882B-540A2493E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9BE0CD-28F1-4AD1-8219-B9BE639C5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16F2B7-0979-43D4-BAF9-11C45B59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826954-019D-4DEC-AEA7-6DBE7432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51E5BA-EC19-4C58-8B3B-70CE5A651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BBF763-8752-4DA9-AB10-36AF7DCD1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4A7C83-D6D4-4C76-A424-DC4C36E5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E9D811-634D-4A3E-B2A2-70DE15EB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8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0A1F40-C2E0-4655-9065-EDF92B4C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5AE3C6-1B6C-4555-966D-060EA9345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8D23B3-E5C6-48A0-AEA3-DEB61CDF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EF51F1-8DDD-48CF-9B0D-02DC8D26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BD3C7E-46A0-4634-9391-86B9C041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9DB0D2-2742-478B-9CD6-5E2336D33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26C7F-4195-4CC9-9B2B-A21224B29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0C3A2D8-D715-41EB-A87E-72A8A45EB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8A6907-87DC-4718-94A4-01FE7B8F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7C7C9ED-5E4F-4B87-ACAB-85B07924E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FEB7350-EEE5-4F77-8465-1A20F3B3D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1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675843-FAF5-485A-8402-18E011F3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45E6E1-2F2D-42C9-BB19-B4A4B1455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9674370-592C-4043-8499-E72F896649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BA08254-1DB6-46E0-B90C-9EBD92218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863D323-6957-4324-B3BD-09C8987070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B6738FE-DA8F-4434-8956-C45EBA55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D9FBB5C-A204-4E7B-8F93-92F5AF1E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335C93-CC71-47BB-A6E7-7CB910FF0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6ABC8D-15DC-467E-A5E6-2A5A88D50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CB82B5B-17FD-4824-994A-6F306892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A09D1B-928E-4E8B-AA03-629B226A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6D7F956-9F17-4847-BBA6-EDFFC4C79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717D93-ADB7-44FE-8885-A988C99F6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1F7F0A5-590D-48A0-9F62-4FC83E3F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C797A72-51A7-4DA4-8103-198425277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CD2689-32A7-46B0-906B-24CDFE47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BD3B94-118C-4D9E-9A96-A2C10CCE6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D2CC04-D164-4A84-89F9-F4DE872E7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ACACCD-B005-48CB-9807-93EF0728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A3BC32-8E7F-427F-9DAF-67427E8BB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EA26B3-CF1B-40D9-9191-986DAB7A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9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01BC78-EF80-4C95-847D-CF8902F05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FE42EF7-34C3-4F19-A85A-7C832FD1BE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C53244-2678-4C0C-BDE6-FF2F2E8EF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17DC76-D39A-4E25-9B05-3ECB42A22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B4746B1-AF30-4A54-A52B-3843E5C6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FAD165-7E7F-47DC-8931-D5AE48AE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74732EC-5670-4817-A17C-A4C6E9F59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194371-6210-4DA9-9D58-48E56DB0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273B41-249C-4597-A3AF-5EAF1C290D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59DD9-4299-4124-B037-98860CBD2EE4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E980A7-0DE5-45DF-9D94-EF46AEC554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9D9597-0E75-4B1E-81C1-696304B4A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286A4-344C-4360-A6A2-17FBA493A8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3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llpaperflare.com/landscape-wallpaper-hd-joshua-tree-national-park-in-california-united-states-wallpaper-bhwhh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gt_spanky/4304253107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2872607@N00/26306667442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zombiesquirrels/3218719255/in/photolist-5UqM6z-9bB3s4-9bB3p4-8cMKx8-6cSErv-6Ji4ds-a8u5Df-9qouzr-aVC39H-9Nax4n-a9NScx-a8u5JU-oKuteg-536ykn-YzAc3S-86T9Xu-XDcDtg-4JCYnk-4JHcUy-omkSQw-ZBwa2d-a8rerK-5UqNFT-fcks2G-53aPos-536yqK-dZrGym-YEoKR8-536yrT-536yiZ-4X4ToY-bUrJa8-YgUtDW-aa1LUy-7M3Bop-9Dn5Bj-86T9R3-ax8Hzc-YEoJZ8-YBL8R7-9SgZMo-oKu31J-7PS9bo-cyV6V1-dhuhdL-YBLeBA-cyV6oN-5Q7FfU-7yKjpC-YBLdJ3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S-Tram-Coachella-Valley.jpg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mypubliclands/29111956760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dustinpsmith/567096163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l_Paseo_(Palm_Desert)_02.jpg" TargetMode="External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kenlund/13170292874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prayitnophotography/26041896432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4128007@N04/26086165761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xmlns="" id="{746ADE5C-BB2D-417E-9EEB-6E9528DAF7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7" name="Picture 6" descr="A picture containing mountain, plant&#10;&#10;Description automatically generated">
            <a:extLst>
              <a:ext uri="{FF2B5EF4-FFF2-40B4-BE49-F238E27FC236}">
                <a16:creationId xmlns:a16="http://schemas.microsoft.com/office/drawing/2014/main" xmlns="" id="{6C0528BF-627C-49F4-B843-135EE80ED0B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ame 35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ubtitle 2" descr="&#10;">
            <a:extLst>
              <a:ext uri="{FF2B5EF4-FFF2-40B4-BE49-F238E27FC236}">
                <a16:creationId xmlns:a16="http://schemas.microsoft.com/office/drawing/2014/main" xmlns="" id="{551B4225-14F3-4D52-BAB3-307FEE726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5528" y="4201466"/>
            <a:ext cx="2700944" cy="659993"/>
          </a:xfrm>
          <a:noFill/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80808"/>
                </a:solidFill>
              </a:rPr>
              <a:t>Palm Springs, 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3253D-ED1D-4CD2-970D-D36AC777A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858" y="2761554"/>
            <a:ext cx="3618284" cy="1345720"/>
          </a:xfrm>
          <a:noFill/>
        </p:spPr>
        <p:txBody>
          <a:bodyPr anchor="ctr">
            <a:normAutofit/>
          </a:bodyPr>
          <a:lstStyle/>
          <a:p>
            <a:r>
              <a:rPr lang="en-US" sz="5400" dirty="0">
                <a:solidFill>
                  <a:srgbClr val="080808"/>
                </a:solidFill>
              </a:rPr>
              <a:t>GOPA 2023</a:t>
            </a:r>
            <a:br>
              <a:rPr lang="en-US" sz="5400" dirty="0">
                <a:solidFill>
                  <a:srgbClr val="080808"/>
                </a:solidFill>
              </a:rPr>
            </a:br>
            <a:r>
              <a:rPr lang="en-US" sz="2800" dirty="0" smtClean="0"/>
              <a:t>5/2/23 </a:t>
            </a:r>
            <a:r>
              <a:rPr lang="en-US" sz="2800" dirty="0"/>
              <a:t>– </a:t>
            </a:r>
            <a:r>
              <a:rPr lang="en-US" sz="2800" dirty="0" smtClean="0"/>
              <a:t>5/5/23</a:t>
            </a:r>
            <a:endParaRPr lang="en-US" sz="2800" dirty="0">
              <a:solidFill>
                <a:srgbClr val="080808"/>
              </a:solidFill>
            </a:endParaRPr>
          </a:p>
        </p:txBody>
      </p:sp>
      <p:pic>
        <p:nvPicPr>
          <p:cNvPr id="6" name="the best is yet2come42522.mp3" descr="the best is yet2come42522.mp3">
            <a:hlinkClick r:id="" action="ppaction://media"/>
            <a:extLst>
              <a:ext uri="{FF2B5EF4-FFF2-40B4-BE49-F238E27FC236}">
                <a16:creationId xmlns:a16="http://schemas.microsoft.com/office/drawing/2014/main" xmlns="" id="{05940006-F0E4-B7D9-CC35-6848FE118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100">
        <p:fade/>
      </p:transition>
    </mc:Choice>
    <mc:Fallback xmlns="">
      <p:transition spd="med" advClick="0" advTm="2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81624-DA78-489B-9326-A15E270C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city, lined&#10;&#10;Description automatically generated">
            <a:extLst>
              <a:ext uri="{FF2B5EF4-FFF2-40B4-BE49-F238E27FC236}">
                <a16:creationId xmlns:a16="http://schemas.microsoft.com/office/drawing/2014/main" xmlns="" id="{9AE8D03F-876C-442B-B030-6DF1064FDF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4" y="235974"/>
            <a:ext cx="11599607" cy="5940989"/>
          </a:xfrm>
        </p:spPr>
      </p:pic>
    </p:spTree>
    <p:extLst>
      <p:ext uri="{BB962C8B-B14F-4D97-AF65-F5344CB8AC3E}">
        <p14:creationId xmlns:p14="http://schemas.microsoft.com/office/powerpoint/2010/main" val="36365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CAB713-95DA-480D-A3FF-78BE42645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4F10938C-1FFE-4B54-AC3E-FD81965A3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72440"/>
            <a:ext cx="11186160" cy="5704523"/>
          </a:xfrm>
        </p:spPr>
      </p:pic>
    </p:spTree>
    <p:extLst>
      <p:ext uri="{BB962C8B-B14F-4D97-AF65-F5344CB8AC3E}">
        <p14:creationId xmlns:p14="http://schemas.microsoft.com/office/powerpoint/2010/main" val="41728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AC94A8-52B5-45C9-84E9-46EBA2EAC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E541A6F-7F50-4DD9-83E7-A2499ABF5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7200" dirty="0"/>
              <a:t>World Renown Air Museum</a:t>
            </a:r>
          </a:p>
        </p:txBody>
      </p:sp>
    </p:spTree>
    <p:extLst>
      <p:ext uri="{BB962C8B-B14F-4D97-AF65-F5344CB8AC3E}">
        <p14:creationId xmlns:p14="http://schemas.microsoft.com/office/powerpoint/2010/main" val="271925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94FE3B-4256-4795-B300-83C9FF888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tree, sky, outdoor, palm&#10;&#10;Description automatically generated">
            <a:extLst>
              <a:ext uri="{FF2B5EF4-FFF2-40B4-BE49-F238E27FC236}">
                <a16:creationId xmlns:a16="http://schemas.microsoft.com/office/drawing/2014/main" xmlns="" id="{E7D6E8A2-81E2-4327-8703-9DC6205B6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49" y="1825625"/>
            <a:ext cx="7858501" cy="4351338"/>
          </a:xfrm>
        </p:spPr>
      </p:pic>
      <p:pic>
        <p:nvPicPr>
          <p:cNvPr id="7" name="Picture 6" descr="A sign on the side of a building&#10;&#10;Description automatically generated with medium confidence">
            <a:extLst>
              <a:ext uri="{FF2B5EF4-FFF2-40B4-BE49-F238E27FC236}">
                <a16:creationId xmlns:a16="http://schemas.microsoft.com/office/drawing/2014/main" xmlns="" id="{F3F9483F-0B52-47C8-88DC-9EB403E66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3" y="252412"/>
            <a:ext cx="11231592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45486E-1028-405B-AAB7-85C0F1C15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lue and white airplane in a hangar&#10;&#10;Description automatically generated with low confidence">
            <a:extLst>
              <a:ext uri="{FF2B5EF4-FFF2-40B4-BE49-F238E27FC236}">
                <a16:creationId xmlns:a16="http://schemas.microsoft.com/office/drawing/2014/main" xmlns="" id="{346FE4F8-E0BD-4BDE-B691-F1D57CED7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6" y="644106"/>
            <a:ext cx="11524890" cy="5957977"/>
          </a:xfrm>
        </p:spPr>
      </p:pic>
    </p:spTree>
    <p:extLst>
      <p:ext uri="{BB962C8B-B14F-4D97-AF65-F5344CB8AC3E}">
        <p14:creationId xmlns:p14="http://schemas.microsoft.com/office/powerpoint/2010/main" val="135794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0861C9-BE6E-4C9C-8C77-A7E50FA3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sky, outdoor, palm&#10;&#10;Description automatically generated">
            <a:extLst>
              <a:ext uri="{FF2B5EF4-FFF2-40B4-BE49-F238E27FC236}">
                <a16:creationId xmlns:a16="http://schemas.microsoft.com/office/drawing/2014/main" xmlns="" id="{74C7D464-CDAD-443D-B509-63401E544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05" y="483079"/>
            <a:ext cx="11720422" cy="6009796"/>
          </a:xfrm>
        </p:spPr>
      </p:pic>
    </p:spTree>
    <p:extLst>
      <p:ext uri="{BB962C8B-B14F-4D97-AF65-F5344CB8AC3E}">
        <p14:creationId xmlns:p14="http://schemas.microsoft.com/office/powerpoint/2010/main" val="39452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98E03F-8138-4BB0-A074-29CB6AE5A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xmlns="" id="{77A6699F-14C8-4CDE-826D-13B549156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480060"/>
            <a:ext cx="11399519" cy="5696903"/>
          </a:xfrm>
        </p:spPr>
      </p:pic>
    </p:spTree>
    <p:extLst>
      <p:ext uri="{BB962C8B-B14F-4D97-AF65-F5344CB8AC3E}">
        <p14:creationId xmlns:p14="http://schemas.microsoft.com/office/powerpoint/2010/main" val="25243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DCD46-0C1C-414D-9CD6-B83BC8E7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e, sky, outdoor, airplane&#10;&#10;Description automatically generated">
            <a:extLst>
              <a:ext uri="{FF2B5EF4-FFF2-40B4-BE49-F238E27FC236}">
                <a16:creationId xmlns:a16="http://schemas.microsoft.com/office/drawing/2014/main" xmlns="" id="{8BA33B78-DC94-45A0-8E4D-BC290A3F8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5" y="365125"/>
            <a:ext cx="11223521" cy="5880817"/>
          </a:xfrm>
        </p:spPr>
      </p:pic>
    </p:spTree>
    <p:extLst>
      <p:ext uri="{BB962C8B-B14F-4D97-AF65-F5344CB8AC3E}">
        <p14:creationId xmlns:p14="http://schemas.microsoft.com/office/powerpoint/2010/main" val="1038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FBAACE-6A84-425D-B14C-3E5998A77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Palm Spring Aerial Tramway</a:t>
            </a:r>
          </a:p>
        </p:txBody>
      </p:sp>
    </p:spTree>
    <p:extLst>
      <p:ext uri="{BB962C8B-B14F-4D97-AF65-F5344CB8AC3E}">
        <p14:creationId xmlns:p14="http://schemas.microsoft.com/office/powerpoint/2010/main" val="225244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94CF62-B9AF-4E30-90DA-BE0BE6AA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ble car going up a mountain&#10;&#10;Description automatically generated with medium confidence">
            <a:extLst>
              <a:ext uri="{FF2B5EF4-FFF2-40B4-BE49-F238E27FC236}">
                <a16:creationId xmlns:a16="http://schemas.microsoft.com/office/drawing/2014/main" xmlns="" id="{6A7E4095-20FB-4900-B26D-A5264F173A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" y="1825625"/>
            <a:ext cx="10774679" cy="4351338"/>
          </a:xfrm>
        </p:spPr>
      </p:pic>
    </p:spTree>
    <p:extLst>
      <p:ext uri="{BB962C8B-B14F-4D97-AF65-F5344CB8AC3E}">
        <p14:creationId xmlns:p14="http://schemas.microsoft.com/office/powerpoint/2010/main" val="308043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CF636C-EBD4-403E-AB82-BE1E2FE1B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pic>
        <p:nvPicPr>
          <p:cNvPr id="5" name="Content Placeholder 4" descr="A picture containing text, sky&#10;&#10;Description automatically generated">
            <a:extLst>
              <a:ext uri="{FF2B5EF4-FFF2-40B4-BE49-F238E27FC236}">
                <a16:creationId xmlns:a16="http://schemas.microsoft.com/office/drawing/2014/main" xmlns="" id="{929A94E8-AFAB-49FE-8BFF-C244E93A46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5" y="213853"/>
            <a:ext cx="11497455" cy="6279022"/>
          </a:xfrm>
        </p:spPr>
      </p:pic>
    </p:spTree>
    <p:extLst>
      <p:ext uri="{BB962C8B-B14F-4D97-AF65-F5344CB8AC3E}">
        <p14:creationId xmlns:p14="http://schemas.microsoft.com/office/powerpoint/2010/main" val="75659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AFB7CF-824B-416A-B426-C192DB84A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xmlns="" id="{25902A1F-B17F-4664-AB9D-9792EAB942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" y="472440"/>
            <a:ext cx="11704319" cy="6324600"/>
          </a:xfrm>
        </p:spPr>
      </p:pic>
    </p:spTree>
    <p:extLst>
      <p:ext uri="{BB962C8B-B14F-4D97-AF65-F5344CB8AC3E}">
        <p14:creationId xmlns:p14="http://schemas.microsoft.com/office/powerpoint/2010/main" val="18006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D5CF4-992A-4A7D-86B2-52D84ED6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able car going up a mountain&#10;&#10;Description automatically generated with low confidence">
            <a:extLst>
              <a:ext uri="{FF2B5EF4-FFF2-40B4-BE49-F238E27FC236}">
                <a16:creationId xmlns:a16="http://schemas.microsoft.com/office/drawing/2014/main" xmlns="" id="{A015A01B-9F5F-4C0A-9880-FC631F820B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" y="297180"/>
            <a:ext cx="11315700" cy="6195695"/>
          </a:xfrm>
        </p:spPr>
      </p:pic>
    </p:spTree>
    <p:extLst>
      <p:ext uri="{BB962C8B-B14F-4D97-AF65-F5344CB8AC3E}">
        <p14:creationId xmlns:p14="http://schemas.microsoft.com/office/powerpoint/2010/main" val="492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6F75C-EA18-4A2C-AF48-FA4E96417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building, porch, deck&#10;&#10;Description automatically generated">
            <a:extLst>
              <a:ext uri="{FF2B5EF4-FFF2-40B4-BE49-F238E27FC236}">
                <a16:creationId xmlns:a16="http://schemas.microsoft.com/office/drawing/2014/main" xmlns="" id="{84D8C59E-0EAD-443F-A8E4-45E8D308E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7" y="365125"/>
            <a:ext cx="11452123" cy="5811838"/>
          </a:xfrm>
        </p:spPr>
      </p:pic>
    </p:spTree>
    <p:extLst>
      <p:ext uri="{BB962C8B-B14F-4D97-AF65-F5344CB8AC3E}">
        <p14:creationId xmlns:p14="http://schemas.microsoft.com/office/powerpoint/2010/main" val="127079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3C9817-3BAB-4F74-8B03-2948D69FB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uilding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E4178C9F-F4EA-4FA1-93E2-5FB2992C4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0" y="213852"/>
            <a:ext cx="11334136" cy="5963111"/>
          </a:xfrm>
        </p:spPr>
      </p:pic>
    </p:spTree>
    <p:extLst>
      <p:ext uri="{BB962C8B-B14F-4D97-AF65-F5344CB8AC3E}">
        <p14:creationId xmlns:p14="http://schemas.microsoft.com/office/powerpoint/2010/main" val="9699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BF680-B9FD-4479-B4BE-22CA2D2B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F6ED77-EB5D-40D8-83DA-C69DB0753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Joshua Tree</a:t>
            </a:r>
          </a:p>
        </p:txBody>
      </p:sp>
    </p:spTree>
    <p:extLst>
      <p:ext uri="{BB962C8B-B14F-4D97-AF65-F5344CB8AC3E}">
        <p14:creationId xmlns:p14="http://schemas.microsoft.com/office/powerpoint/2010/main" val="282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7FC0F4-C81F-4545-8D2B-BC58AC0E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nature, sunset&#10;&#10;Description automatically generated">
            <a:extLst>
              <a:ext uri="{FF2B5EF4-FFF2-40B4-BE49-F238E27FC236}">
                <a16:creationId xmlns:a16="http://schemas.microsoft.com/office/drawing/2014/main" xmlns="" id="{39C0FB94-7526-48DB-B791-31B745D89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01040" y="685800"/>
            <a:ext cx="10599420" cy="5623560"/>
          </a:xfrm>
        </p:spPr>
      </p:pic>
    </p:spTree>
    <p:extLst>
      <p:ext uri="{BB962C8B-B14F-4D97-AF65-F5344CB8AC3E}">
        <p14:creationId xmlns:p14="http://schemas.microsoft.com/office/powerpoint/2010/main" val="48499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55781F-94FB-46FD-BD75-99039209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nature, outdoor, rock&#10;&#10;Description automatically generated">
            <a:extLst>
              <a:ext uri="{FF2B5EF4-FFF2-40B4-BE49-F238E27FC236}">
                <a16:creationId xmlns:a16="http://schemas.microsoft.com/office/drawing/2014/main" xmlns="" id="{F3AE8452-9A58-49D8-AF7F-83985A1B3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8" y="523336"/>
            <a:ext cx="11312105" cy="6015487"/>
          </a:xfrm>
        </p:spPr>
      </p:pic>
    </p:spTree>
    <p:extLst>
      <p:ext uri="{BB962C8B-B14F-4D97-AF65-F5344CB8AC3E}">
        <p14:creationId xmlns:p14="http://schemas.microsoft.com/office/powerpoint/2010/main" val="6471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7805EC-1C9F-49DD-B286-8C1DD467E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2ADD592-CB97-464A-A7CD-691E8BF78A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65124"/>
            <a:ext cx="11513819" cy="6050915"/>
          </a:xfrm>
        </p:spPr>
      </p:pic>
    </p:spTree>
    <p:extLst>
      <p:ext uri="{BB962C8B-B14F-4D97-AF65-F5344CB8AC3E}">
        <p14:creationId xmlns:p14="http://schemas.microsoft.com/office/powerpoint/2010/main" val="222723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7D789B-923C-409E-8509-8A9B47DE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wind turbines&#10;&#10;Description automatically generated with low confidence">
            <a:extLst>
              <a:ext uri="{FF2B5EF4-FFF2-40B4-BE49-F238E27FC236}">
                <a16:creationId xmlns:a16="http://schemas.microsoft.com/office/drawing/2014/main" xmlns="" id="{BD70A5DA-EEA9-45AA-B853-1DD5461C2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84" y="848032"/>
            <a:ext cx="11135032" cy="5644843"/>
          </a:xfrm>
        </p:spPr>
      </p:pic>
    </p:spTree>
    <p:extLst>
      <p:ext uri="{BB962C8B-B14F-4D97-AF65-F5344CB8AC3E}">
        <p14:creationId xmlns:p14="http://schemas.microsoft.com/office/powerpoint/2010/main" val="42725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6E7D9-708B-40CA-9192-B78DC52E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15FE8E-F79F-4A7D-8D56-2C98EBD16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World Famous </a:t>
            </a:r>
          </a:p>
          <a:p>
            <a:pPr marL="0" indent="0" algn="ctr">
              <a:buNone/>
            </a:pPr>
            <a:r>
              <a:rPr lang="en-US" sz="7200" dirty="0"/>
              <a:t>Cabazon Dinosaurs</a:t>
            </a:r>
          </a:p>
        </p:txBody>
      </p:sp>
    </p:spTree>
    <p:extLst>
      <p:ext uri="{BB962C8B-B14F-4D97-AF65-F5344CB8AC3E}">
        <p14:creationId xmlns:p14="http://schemas.microsoft.com/office/powerpoint/2010/main" val="426320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2C86C-4531-4791-A032-3940330FB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xmlns="" id="{1F514CC2-6E9B-4334-B5DE-D3079594A0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75" y="365125"/>
            <a:ext cx="11533238" cy="6127749"/>
          </a:xfrm>
        </p:spPr>
      </p:pic>
    </p:spTree>
    <p:extLst>
      <p:ext uri="{BB962C8B-B14F-4D97-AF65-F5344CB8AC3E}">
        <p14:creationId xmlns:p14="http://schemas.microsoft.com/office/powerpoint/2010/main" val="395489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0F84EB-A810-44DE-8D57-09AB987D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standing&#10;&#10;Description automatically generated">
            <a:extLst>
              <a:ext uri="{FF2B5EF4-FFF2-40B4-BE49-F238E27FC236}">
                <a16:creationId xmlns:a16="http://schemas.microsoft.com/office/drawing/2014/main" xmlns="" id="{DBC2E995-F7A1-4B52-8F52-F492C9390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41021" y="617220"/>
            <a:ext cx="10812780" cy="55597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A5A21EB-027B-434D-A5B6-A362CD78E6CA}"/>
              </a:ext>
            </a:extLst>
          </p:cNvPr>
          <p:cNvSpPr txBox="1"/>
          <p:nvPr/>
        </p:nvSpPr>
        <p:spPr>
          <a:xfrm>
            <a:off x="541021" y="6176963"/>
            <a:ext cx="108127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sgt_spanky/4304253107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2363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E56A31-AB94-45EF-A69A-9F0B2A07B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outdoor, reptile, mountain&#10;&#10;Description automatically generated">
            <a:extLst>
              <a:ext uri="{FF2B5EF4-FFF2-40B4-BE49-F238E27FC236}">
                <a16:creationId xmlns:a16="http://schemas.microsoft.com/office/drawing/2014/main" xmlns="" id="{F4987DBF-E928-4E30-9918-D52F7EBE7C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1039"/>
            <a:ext cx="10576560" cy="5791835"/>
          </a:xfrm>
        </p:spPr>
      </p:pic>
    </p:spTree>
    <p:extLst>
      <p:ext uri="{BB962C8B-B14F-4D97-AF65-F5344CB8AC3E}">
        <p14:creationId xmlns:p14="http://schemas.microsoft.com/office/powerpoint/2010/main" val="383523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5601A6-76D6-4BE9-90A5-8B227156E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atue of a moose&#10;&#10;Description automatically generated with low confidence">
            <a:extLst>
              <a:ext uri="{FF2B5EF4-FFF2-40B4-BE49-F238E27FC236}">
                <a16:creationId xmlns:a16="http://schemas.microsoft.com/office/drawing/2014/main" xmlns="" id="{70F0FAE3-3FDA-41D1-AEEC-D5733538A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57225" y="576262"/>
            <a:ext cx="10422731" cy="57054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B9211E-CAE3-422C-BF95-F17860105C62}"/>
              </a:ext>
            </a:extLst>
          </p:cNvPr>
          <p:cNvSpPr txBox="1"/>
          <p:nvPr/>
        </p:nvSpPr>
        <p:spPr>
          <a:xfrm>
            <a:off x="657225" y="6281737"/>
            <a:ext cx="104227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42872607@N00/2630666744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991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E65E0-E4B5-46AE-B63F-41650C389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reptile, outdoor, dinosaur&#10;&#10;Description automatically generated">
            <a:extLst>
              <a:ext uri="{FF2B5EF4-FFF2-40B4-BE49-F238E27FC236}">
                <a16:creationId xmlns:a16="http://schemas.microsoft.com/office/drawing/2014/main" xmlns="" id="{F57B9981-449A-4A0A-8672-F22933C76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01980" y="571500"/>
            <a:ext cx="11087100" cy="56054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EF19ED-DD39-4BB3-9FB4-FA045B22322B}"/>
              </a:ext>
            </a:extLst>
          </p:cNvPr>
          <p:cNvSpPr txBox="1"/>
          <p:nvPr/>
        </p:nvSpPr>
        <p:spPr>
          <a:xfrm>
            <a:off x="601980" y="6176963"/>
            <a:ext cx="11087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zombiesquirrels/3218719255/in/photolist-5UqM6z-9bB3s4-9bB3p4-8cMKx8-6cSErv-6Ji4ds-a8u5Df-9qouzr-aVC39H-9Nax4n-a9NScx-a8u5JU-oKuteg-536ykn-YzAc3S-86T9Xu-XDcDtg-4JCYnk-4JHcUy-omkSQw-ZBwa2d-a8rerK-5UqNFT-fcks2G-53aPos-536yqK-dZrGym-YEoKR8-536yrT-536yiZ-4X4ToY-bUrJa8-YgUtDW-aa1LUy-7M3Bop-9Dn5Bj-86T9R3-ax8Hzc-YEoJZ8-YBL8R7-9SgZMo-oKu31J-7PS9bo-cyV6V1-dhuhdL-YBLeBA-cyV6oN-5Q7FfU-7yKjpC-YBLdJ3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079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593C78-F184-4DD4-8990-8469F4A48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7F5445-4D42-4FFA-8B6C-8EAA60BE8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848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San Andreas Fault</a:t>
            </a:r>
          </a:p>
        </p:txBody>
      </p:sp>
    </p:spTree>
    <p:extLst>
      <p:ext uri="{BB962C8B-B14F-4D97-AF65-F5344CB8AC3E}">
        <p14:creationId xmlns:p14="http://schemas.microsoft.com/office/powerpoint/2010/main" val="313563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E767A2-8872-4861-A924-E321B3A9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in the desert&#10;&#10;Description automatically generated with medium confidence">
            <a:extLst>
              <a:ext uri="{FF2B5EF4-FFF2-40B4-BE49-F238E27FC236}">
                <a16:creationId xmlns:a16="http://schemas.microsoft.com/office/drawing/2014/main" xmlns="" id="{8ECC593B-635E-48FB-B86E-6CEB19AB5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" y="434340"/>
            <a:ext cx="11590020" cy="6058535"/>
          </a:xfrm>
        </p:spPr>
      </p:pic>
    </p:spTree>
    <p:extLst>
      <p:ext uri="{BB962C8B-B14F-4D97-AF65-F5344CB8AC3E}">
        <p14:creationId xmlns:p14="http://schemas.microsoft.com/office/powerpoint/2010/main" val="154004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75CCE8-DA31-48A5-944D-C86348A98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sky, mountain, tree&#10;&#10;Description automatically generated">
            <a:extLst>
              <a:ext uri="{FF2B5EF4-FFF2-40B4-BE49-F238E27FC236}">
                <a16:creationId xmlns:a16="http://schemas.microsoft.com/office/drawing/2014/main" xmlns="" id="{A5E1484B-BE06-4B3F-B469-31993899B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754380" y="510540"/>
            <a:ext cx="10957560" cy="566642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10840D-9889-44AD-B1C9-C0C2CC2264A8}"/>
              </a:ext>
            </a:extLst>
          </p:cNvPr>
          <p:cNvSpPr txBox="1"/>
          <p:nvPr/>
        </p:nvSpPr>
        <p:spPr>
          <a:xfrm>
            <a:off x="754380" y="6176963"/>
            <a:ext cx="10957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PS-Tram-Coachella-Valley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5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7866F-7F0E-4CF9-A1AE-B5DF2A4A0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ountain, outdoor, nature, ground&#10;&#10;Description automatically generated">
            <a:extLst>
              <a:ext uri="{FF2B5EF4-FFF2-40B4-BE49-F238E27FC236}">
                <a16:creationId xmlns:a16="http://schemas.microsoft.com/office/drawing/2014/main" xmlns="" id="{2DAD76F6-E0EC-46A9-88CC-729C10BD5E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838200" y="449580"/>
            <a:ext cx="10805160" cy="56932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95282E-7E5E-4EC3-A491-E221B52417D2}"/>
              </a:ext>
            </a:extLst>
          </p:cNvPr>
          <p:cNvSpPr txBox="1"/>
          <p:nvPr/>
        </p:nvSpPr>
        <p:spPr>
          <a:xfrm>
            <a:off x="838200" y="5015706"/>
            <a:ext cx="108051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mypubliclands/29111956760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6993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D57EC1-A2A1-4986-AEAA-61143F654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wo red vehicles parked in front of a rocky mountain&#10;&#10;Description automatically generated with low confidence">
            <a:extLst>
              <a:ext uri="{FF2B5EF4-FFF2-40B4-BE49-F238E27FC236}">
                <a16:creationId xmlns:a16="http://schemas.microsoft.com/office/drawing/2014/main" xmlns="" id="{7D226DBD-B11B-4365-96C3-6104055311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65" y="921775"/>
            <a:ext cx="10800735" cy="5195759"/>
          </a:xfrm>
        </p:spPr>
      </p:pic>
    </p:spTree>
    <p:extLst>
      <p:ext uri="{BB962C8B-B14F-4D97-AF65-F5344CB8AC3E}">
        <p14:creationId xmlns:p14="http://schemas.microsoft.com/office/powerpoint/2010/main" val="394516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AA4EA8-D599-4A38-8AED-8745482D6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sky&#10;&#10;Description automatically generated">
            <a:extLst>
              <a:ext uri="{FF2B5EF4-FFF2-40B4-BE49-F238E27FC236}">
                <a16:creationId xmlns:a16="http://schemas.microsoft.com/office/drawing/2014/main" xmlns="" id="{46DFA51B-1188-4920-9CB9-AC8743E91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9" y="782129"/>
            <a:ext cx="11315125" cy="5710746"/>
          </a:xfrm>
        </p:spPr>
      </p:pic>
    </p:spTree>
    <p:extLst>
      <p:ext uri="{BB962C8B-B14F-4D97-AF65-F5344CB8AC3E}">
        <p14:creationId xmlns:p14="http://schemas.microsoft.com/office/powerpoint/2010/main" val="42480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B5EC42-9B99-4CE7-87DD-8652883C4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alm tree with a blue sky&#10;&#10;Description automatically generated with low confidence">
            <a:extLst>
              <a:ext uri="{FF2B5EF4-FFF2-40B4-BE49-F238E27FC236}">
                <a16:creationId xmlns:a16="http://schemas.microsoft.com/office/drawing/2014/main" xmlns="" id="{4DFCEFD7-BE29-497F-B26F-DE37C5ECCA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796413"/>
            <a:ext cx="11518490" cy="5646840"/>
          </a:xfrm>
        </p:spPr>
      </p:pic>
    </p:spTree>
    <p:extLst>
      <p:ext uri="{BB962C8B-B14F-4D97-AF65-F5344CB8AC3E}">
        <p14:creationId xmlns:p14="http://schemas.microsoft.com/office/powerpoint/2010/main" val="40057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F69CF5-FA54-490A-991F-D65B2D4A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5FDD91-998A-4628-B3C8-D40BC0BBF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Living Desert Museum </a:t>
            </a:r>
          </a:p>
          <a:p>
            <a:pPr marL="0" indent="0" algn="ctr">
              <a:buNone/>
            </a:pPr>
            <a:r>
              <a:rPr lang="en-US" sz="7200" dirty="0"/>
              <a:t>and Zoo</a:t>
            </a:r>
          </a:p>
        </p:txBody>
      </p:sp>
    </p:spTree>
    <p:extLst>
      <p:ext uri="{BB962C8B-B14F-4D97-AF65-F5344CB8AC3E}">
        <p14:creationId xmlns:p14="http://schemas.microsoft.com/office/powerpoint/2010/main" val="69451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571F0C-66E9-4CD5-B556-C722480E8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building&#10;&#10;Description automatically generated">
            <a:extLst>
              <a:ext uri="{FF2B5EF4-FFF2-40B4-BE49-F238E27FC236}">
                <a16:creationId xmlns:a16="http://schemas.microsoft.com/office/drawing/2014/main" xmlns="" id="{80285D7D-BCA0-4C9C-81AE-1259617A2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8" y="483079"/>
            <a:ext cx="11432875" cy="6084498"/>
          </a:xfrm>
        </p:spPr>
      </p:pic>
    </p:spTree>
    <p:extLst>
      <p:ext uri="{BB962C8B-B14F-4D97-AF65-F5344CB8AC3E}">
        <p14:creationId xmlns:p14="http://schemas.microsoft.com/office/powerpoint/2010/main" val="10636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AFA239-E433-4E61-827B-C1B789BD7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iraffes standing around a tree&#10;&#10;Description automatically generated with medium confidence">
            <a:extLst>
              <a:ext uri="{FF2B5EF4-FFF2-40B4-BE49-F238E27FC236}">
                <a16:creationId xmlns:a16="http://schemas.microsoft.com/office/drawing/2014/main" xmlns="" id="{D851DA85-0AE6-4925-BCC3-145D91AF1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10515600" cy="4351338"/>
          </a:xfrm>
        </p:spPr>
      </p:pic>
    </p:spTree>
    <p:extLst>
      <p:ext uri="{BB962C8B-B14F-4D97-AF65-F5344CB8AC3E}">
        <p14:creationId xmlns:p14="http://schemas.microsoft.com/office/powerpoint/2010/main" val="273788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1757D7-A0F8-4199-B5F9-22EC1F4F6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meerkats standing on their hind legs&#10;&#10;Description automatically generated with medium confidence">
            <a:extLst>
              <a:ext uri="{FF2B5EF4-FFF2-40B4-BE49-F238E27FC236}">
                <a16:creationId xmlns:a16="http://schemas.microsoft.com/office/drawing/2014/main" xmlns="" id="{74C2042D-EE5C-4CB7-91B5-FAE06DBE2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" y="541020"/>
            <a:ext cx="11209020" cy="5951855"/>
          </a:xfrm>
        </p:spPr>
      </p:pic>
    </p:spTree>
    <p:extLst>
      <p:ext uri="{BB962C8B-B14F-4D97-AF65-F5344CB8AC3E}">
        <p14:creationId xmlns:p14="http://schemas.microsoft.com/office/powerpoint/2010/main" val="172493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EA43DA-5BCE-43B4-866A-4443D011F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zebra, mammal, ground, outdoor&#10;&#10;Description automatically generated">
            <a:extLst>
              <a:ext uri="{FF2B5EF4-FFF2-40B4-BE49-F238E27FC236}">
                <a16:creationId xmlns:a16="http://schemas.microsoft.com/office/drawing/2014/main" xmlns="" id="{CC9E3033-7EF1-40DE-A736-B60F8213A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00100"/>
            <a:ext cx="10515600" cy="5486400"/>
          </a:xfrm>
        </p:spPr>
      </p:pic>
    </p:spTree>
    <p:extLst>
      <p:ext uri="{BB962C8B-B14F-4D97-AF65-F5344CB8AC3E}">
        <p14:creationId xmlns:p14="http://schemas.microsoft.com/office/powerpoint/2010/main" val="11068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B84C4-28A0-49D9-BFD5-6EAF8075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sky, cactus, outdoor&#10;&#10;Description automatically generated">
            <a:extLst>
              <a:ext uri="{FF2B5EF4-FFF2-40B4-BE49-F238E27FC236}">
                <a16:creationId xmlns:a16="http://schemas.microsoft.com/office/drawing/2014/main" xmlns="" id="{7AFD2C71-0E6D-4831-8921-8B3B5BCF1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33400" y="480059"/>
            <a:ext cx="11315700" cy="583485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75EFC0-55BA-4CDE-8B52-F5B6EF0156E0}"/>
              </a:ext>
            </a:extLst>
          </p:cNvPr>
          <p:cNvSpPr txBox="1"/>
          <p:nvPr/>
        </p:nvSpPr>
        <p:spPr>
          <a:xfrm>
            <a:off x="533400" y="5144294"/>
            <a:ext cx="11315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dustinpsmith/567096163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17951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9199F4-1D8A-437C-81C3-338B12B2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22A4F68-FADA-41B4-95FB-B514E8A3D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El Paseo Shopping</a:t>
            </a:r>
          </a:p>
        </p:txBody>
      </p:sp>
    </p:spTree>
    <p:extLst>
      <p:ext uri="{BB962C8B-B14F-4D97-AF65-F5344CB8AC3E}">
        <p14:creationId xmlns:p14="http://schemas.microsoft.com/office/powerpoint/2010/main" val="251834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B819AA-0BFD-4153-9CB7-60F968AE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xmlns="" id="{B2623EAD-AB6C-4982-BC1E-F939D3D87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628651"/>
            <a:ext cx="10751344" cy="5864224"/>
          </a:xfrm>
        </p:spPr>
      </p:pic>
    </p:spTree>
    <p:extLst>
      <p:ext uri="{BB962C8B-B14F-4D97-AF65-F5344CB8AC3E}">
        <p14:creationId xmlns:p14="http://schemas.microsoft.com/office/powerpoint/2010/main" val="105711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DA4D5F-F1C8-42A3-9F19-84F5C1575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reet with palm trees and buildings&#10;&#10;Description automatically generated with low confidence">
            <a:extLst>
              <a:ext uri="{FF2B5EF4-FFF2-40B4-BE49-F238E27FC236}">
                <a16:creationId xmlns:a16="http://schemas.microsoft.com/office/drawing/2014/main" xmlns="" id="{492C266A-61F2-455E-8551-DA40B1706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" y="365125"/>
            <a:ext cx="11490960" cy="6127750"/>
          </a:xfrm>
        </p:spPr>
      </p:pic>
    </p:spTree>
    <p:extLst>
      <p:ext uri="{BB962C8B-B14F-4D97-AF65-F5344CB8AC3E}">
        <p14:creationId xmlns:p14="http://schemas.microsoft.com/office/powerpoint/2010/main" val="363791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8668B-958E-4C0C-8E05-2C3CF773C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reet with palm trees and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B85440F2-930A-4EA0-A527-5B9BD0B66E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640080" y="693420"/>
            <a:ext cx="10911840" cy="56580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6E927C-212C-4FBB-ADB2-BFD6EC0ABF70}"/>
              </a:ext>
            </a:extLst>
          </p:cNvPr>
          <p:cNvSpPr txBox="1"/>
          <p:nvPr/>
        </p:nvSpPr>
        <p:spPr>
          <a:xfrm>
            <a:off x="640080" y="5016659"/>
            <a:ext cx="109118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El_Paseo_(Palm_Desert)_02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989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6391A-FFAC-432C-B14C-8D849154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olf course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67611669-5FC9-4D19-B4C2-40A97A13B5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58" y="988142"/>
            <a:ext cx="11112910" cy="5188821"/>
          </a:xfrm>
        </p:spPr>
      </p:pic>
    </p:spTree>
    <p:extLst>
      <p:ext uri="{BB962C8B-B14F-4D97-AF65-F5344CB8AC3E}">
        <p14:creationId xmlns:p14="http://schemas.microsoft.com/office/powerpoint/2010/main" val="17975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DB020D-A2A5-4EBA-97BB-B88B06B1E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xmlns="" id="{34C65BE0-5F19-4C20-8F59-1AA558DB06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71500" y="449580"/>
            <a:ext cx="11049000" cy="576072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4711EF2-7C32-41A4-AC03-01A19F2573C1}"/>
              </a:ext>
            </a:extLst>
          </p:cNvPr>
          <p:cNvSpPr txBox="1"/>
          <p:nvPr/>
        </p:nvSpPr>
        <p:spPr>
          <a:xfrm>
            <a:off x="3714750" y="5787231"/>
            <a:ext cx="7905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kenlund/13170292874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14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C5315A-6498-4855-9F1A-D53A55F7F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D0FBFB4-D082-4BA1-A67D-2AF91321C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Convention Hotel</a:t>
            </a:r>
          </a:p>
          <a:p>
            <a:pPr marL="0" indent="0" algn="ctr">
              <a:buNone/>
            </a:pPr>
            <a:r>
              <a:rPr lang="en-US" sz="9600" dirty="0"/>
              <a:t> in Palm Desert</a:t>
            </a:r>
          </a:p>
        </p:txBody>
      </p:sp>
    </p:spTree>
    <p:extLst>
      <p:ext uri="{BB962C8B-B14F-4D97-AF65-F5344CB8AC3E}">
        <p14:creationId xmlns:p14="http://schemas.microsoft.com/office/powerpoint/2010/main" val="265361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F9C485-8497-4C67-916F-8348F3BCB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indoor, floor, ceiling, wall&#10;&#10;Description automatically generated">
            <a:extLst>
              <a:ext uri="{FF2B5EF4-FFF2-40B4-BE49-F238E27FC236}">
                <a16:creationId xmlns:a16="http://schemas.microsoft.com/office/drawing/2014/main" xmlns="" id="{9445A697-A288-4695-836D-B41CBD8F9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81001" y="533400"/>
            <a:ext cx="11338560" cy="56435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7738FB-9AB4-4F45-94B6-B49CB31D9529}"/>
              </a:ext>
            </a:extLst>
          </p:cNvPr>
          <p:cNvSpPr txBox="1"/>
          <p:nvPr/>
        </p:nvSpPr>
        <p:spPr>
          <a:xfrm>
            <a:off x="381001" y="6176963"/>
            <a:ext cx="113385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prayitnophotography/2604189643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1820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5C1034-AADA-4A1D-A8EF-9CCA3E141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building, outdoor, sky&#10;&#10;Description automatically generated">
            <a:extLst>
              <a:ext uri="{FF2B5EF4-FFF2-40B4-BE49-F238E27FC236}">
                <a16:creationId xmlns:a16="http://schemas.microsoft.com/office/drawing/2014/main" xmlns="" id="{F73137C1-9D2E-4EE0-B577-E58CD06AF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365125"/>
            <a:ext cx="11468100" cy="6127750"/>
          </a:xfrm>
        </p:spPr>
      </p:pic>
    </p:spTree>
    <p:extLst>
      <p:ext uri="{BB962C8B-B14F-4D97-AF65-F5344CB8AC3E}">
        <p14:creationId xmlns:p14="http://schemas.microsoft.com/office/powerpoint/2010/main" val="330987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BD1293-20B7-4010-B34A-11D2D9C03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outdoor, building, resort&#10;&#10;Description automatically generated">
            <a:extLst>
              <a:ext uri="{FF2B5EF4-FFF2-40B4-BE49-F238E27FC236}">
                <a16:creationId xmlns:a16="http://schemas.microsoft.com/office/drawing/2014/main" xmlns="" id="{F5468492-1FAB-4E5A-B5A3-27360C87E2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1" y="510540"/>
            <a:ext cx="11376660" cy="5875020"/>
          </a:xfrm>
        </p:spPr>
      </p:pic>
    </p:spTree>
    <p:extLst>
      <p:ext uri="{BB962C8B-B14F-4D97-AF65-F5344CB8AC3E}">
        <p14:creationId xmlns:p14="http://schemas.microsoft.com/office/powerpoint/2010/main" val="294933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A26FEC-FAD6-4FF1-B1A5-E74D7A19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resort, building, golf, lawn&#10;&#10;Description automatically generated">
            <a:extLst>
              <a:ext uri="{FF2B5EF4-FFF2-40B4-BE49-F238E27FC236}">
                <a16:creationId xmlns:a16="http://schemas.microsoft.com/office/drawing/2014/main" xmlns="" id="{E7B55D72-D0D1-483A-9422-A3E5978C8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55320"/>
            <a:ext cx="11239500" cy="5707380"/>
          </a:xfrm>
        </p:spPr>
      </p:pic>
    </p:spTree>
    <p:extLst>
      <p:ext uri="{BB962C8B-B14F-4D97-AF65-F5344CB8AC3E}">
        <p14:creationId xmlns:p14="http://schemas.microsoft.com/office/powerpoint/2010/main" val="31694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66D27-2925-4A8A-9516-52353916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hotel room with two beds&#10;&#10;Description automatically generated">
            <a:extLst>
              <a:ext uri="{FF2B5EF4-FFF2-40B4-BE49-F238E27FC236}">
                <a16:creationId xmlns:a16="http://schemas.microsoft.com/office/drawing/2014/main" xmlns="" id="{D68932D1-E773-42AD-B918-D722066B7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50520" y="236221"/>
            <a:ext cx="11285220" cy="79808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82693D1-209F-49B5-ACC2-2C8533B138C4}"/>
              </a:ext>
            </a:extLst>
          </p:cNvPr>
          <p:cNvSpPr txBox="1"/>
          <p:nvPr/>
        </p:nvSpPr>
        <p:spPr>
          <a:xfrm>
            <a:off x="350520" y="4817586"/>
            <a:ext cx="112852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34128007@N04/26086165761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60052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B2693B-ACFF-491C-A359-87508BA0B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790" y="5000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KUDD </a:t>
            </a:r>
          </a:p>
          <a:p>
            <a:pPr marL="0" indent="0" algn="ctr">
              <a:buNone/>
            </a:pPr>
            <a:r>
              <a:rPr lang="en-US" sz="7200" dirty="0"/>
              <a:t>Bermuda Dunes Airport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73AB9C-7439-95CC-5D31-77F06B77496B}"/>
              </a:ext>
            </a:extLst>
          </p:cNvPr>
          <p:cNvSpPr txBox="1"/>
          <p:nvPr/>
        </p:nvSpPr>
        <p:spPr>
          <a:xfrm>
            <a:off x="2928426" y="2766060"/>
            <a:ext cx="663232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KUDD is on the Los Angeles Sectional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Non-towered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5002’ Runway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73 ft.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 RNAV (GPS) Approaches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1 VOR-C Approach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58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3BB6F2-757C-45E0-A946-11C383D21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sky, outdoor, scene&#10;&#10;Description automatically generated">
            <a:extLst>
              <a:ext uri="{FF2B5EF4-FFF2-40B4-BE49-F238E27FC236}">
                <a16:creationId xmlns:a16="http://schemas.microsoft.com/office/drawing/2014/main" xmlns="" id="{3E8C056A-C5B6-4B2A-A66A-3CF6F0571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" y="365125"/>
            <a:ext cx="11254740" cy="6127750"/>
          </a:xfrm>
        </p:spPr>
      </p:pic>
    </p:spTree>
    <p:extLst>
      <p:ext uri="{BB962C8B-B14F-4D97-AF65-F5344CB8AC3E}">
        <p14:creationId xmlns:p14="http://schemas.microsoft.com/office/powerpoint/2010/main" val="355156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87BAA5-2259-4963-9291-59D236058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ground&#10;&#10;Description automatically generated">
            <a:extLst>
              <a:ext uri="{FF2B5EF4-FFF2-40B4-BE49-F238E27FC236}">
                <a16:creationId xmlns:a16="http://schemas.microsoft.com/office/drawing/2014/main" xmlns="" id="{E3472954-4BB6-488D-A143-E6AEF30AE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125"/>
            <a:ext cx="11193779" cy="6127750"/>
          </a:xfrm>
        </p:spPr>
      </p:pic>
    </p:spTree>
    <p:extLst>
      <p:ext uri="{BB962C8B-B14F-4D97-AF65-F5344CB8AC3E}">
        <p14:creationId xmlns:p14="http://schemas.microsoft.com/office/powerpoint/2010/main" val="169875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F7C7CA-D7C2-42A8-86B5-A67CA350D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olf course with a pond&#10;&#10;Description automatically generated with low confidence">
            <a:extLst>
              <a:ext uri="{FF2B5EF4-FFF2-40B4-BE49-F238E27FC236}">
                <a16:creationId xmlns:a16="http://schemas.microsoft.com/office/drawing/2014/main" xmlns="" id="{55908B95-7DA0-4D02-9984-F465AE1FE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8" y="365125"/>
            <a:ext cx="11400502" cy="6127750"/>
          </a:xfrm>
        </p:spPr>
      </p:pic>
    </p:spTree>
    <p:extLst>
      <p:ext uri="{BB962C8B-B14F-4D97-AF65-F5344CB8AC3E}">
        <p14:creationId xmlns:p14="http://schemas.microsoft.com/office/powerpoint/2010/main" val="9977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C7549B-176C-46FE-AD9B-ABFE5B5DD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D2CD7FD7-0D8D-48B5-83B0-B913E715D7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"/>
            <a:ext cx="12512040" cy="7040880"/>
          </a:xfrm>
        </p:spPr>
      </p:pic>
    </p:spTree>
    <p:extLst>
      <p:ext uri="{BB962C8B-B14F-4D97-AF65-F5344CB8AC3E}">
        <p14:creationId xmlns:p14="http://schemas.microsoft.com/office/powerpoint/2010/main" val="354705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761998-6A69-4C28-8C5E-8A4C1E3A9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C7784612-D3C8-405A-B8FF-36129C384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670560"/>
            <a:ext cx="9281160" cy="5242559"/>
          </a:xfrm>
        </p:spPr>
      </p:pic>
    </p:spTree>
    <p:extLst>
      <p:ext uri="{BB962C8B-B14F-4D97-AF65-F5344CB8AC3E}">
        <p14:creationId xmlns:p14="http://schemas.microsoft.com/office/powerpoint/2010/main" val="220199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946080-389C-4910-A12F-956271236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sky, outdoor, shore, highway&#10;&#10;Description automatically generated">
            <a:extLst>
              <a:ext uri="{FF2B5EF4-FFF2-40B4-BE49-F238E27FC236}">
                <a16:creationId xmlns:a16="http://schemas.microsoft.com/office/drawing/2014/main" xmlns="" id="{5B79B146-0EC5-4C3B-AE67-ADABA2C8B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419100"/>
            <a:ext cx="11094720" cy="5958840"/>
          </a:xfrm>
        </p:spPr>
      </p:pic>
    </p:spTree>
    <p:extLst>
      <p:ext uri="{BB962C8B-B14F-4D97-AF65-F5344CB8AC3E}">
        <p14:creationId xmlns:p14="http://schemas.microsoft.com/office/powerpoint/2010/main" val="232138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BD4EC2-D1F1-4404-9AC3-8DA6EB0F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xmlns="" id="{84239E18-CC38-473B-9F36-F30E2D343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" y="472440"/>
            <a:ext cx="11513820" cy="6088380"/>
          </a:xfrm>
        </p:spPr>
      </p:pic>
    </p:spTree>
    <p:extLst>
      <p:ext uri="{BB962C8B-B14F-4D97-AF65-F5344CB8AC3E}">
        <p14:creationId xmlns:p14="http://schemas.microsoft.com/office/powerpoint/2010/main" val="228204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550CE3-1C5F-4B8F-9E1C-7A47AB22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38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DAEBC6-4706-4090-9E18-2EC9D5E22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486728"/>
            <a:ext cx="10515600" cy="6371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    GOPA 2023</a:t>
            </a:r>
          </a:p>
          <a:p>
            <a:pPr marL="0" indent="0">
              <a:buNone/>
            </a:pPr>
            <a:r>
              <a:rPr lang="en-US" sz="4800" dirty="0"/>
              <a:t>Palm Springs               +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                                       =</a:t>
            </a:r>
          </a:p>
          <a:p>
            <a:pPr marL="0" indent="0">
              <a:buNone/>
            </a:pPr>
            <a:endParaRPr lang="en-US" sz="4800" dirty="0"/>
          </a:p>
          <a:p>
            <a:pPr marL="0" indent="0" algn="ctr">
              <a:buNone/>
            </a:pPr>
            <a:r>
              <a:rPr lang="en-US" sz="4800" dirty="0"/>
              <a:t>The Grumman Cat Pack</a:t>
            </a:r>
          </a:p>
        </p:txBody>
      </p:sp>
      <p:pic>
        <p:nvPicPr>
          <p:cNvPr id="5" name="Picture 4" descr="A group of men in suits&#10;&#10;Description automatically generated with low confidence">
            <a:extLst>
              <a:ext uri="{FF2B5EF4-FFF2-40B4-BE49-F238E27FC236}">
                <a16:creationId xmlns:a16="http://schemas.microsoft.com/office/drawing/2014/main" xmlns="" id="{7BB7328E-7955-4C93-8A0A-A696A0A8B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20" y="365125"/>
            <a:ext cx="5311140" cy="296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3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BDD296-617A-4127-B4E1-3DDEB3864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78680"/>
            <a:ext cx="10515600" cy="52982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Get to GOPA 2023</a:t>
            </a:r>
          </a:p>
          <a:p>
            <a:pPr marL="0" indent="0" algn="ctr">
              <a:buNone/>
            </a:pPr>
            <a:r>
              <a:rPr lang="en-US" sz="7200" dirty="0"/>
              <a:t>In Palm Springs</a:t>
            </a:r>
          </a:p>
          <a:p>
            <a:pPr marL="0" indent="0" algn="ctr">
              <a:buNone/>
            </a:pPr>
            <a:r>
              <a:rPr lang="en-US" sz="7200" dirty="0"/>
              <a:t>For the Time of your Life!</a:t>
            </a:r>
          </a:p>
          <a:p>
            <a:pPr marL="0" indent="0" algn="ctr">
              <a:buNone/>
            </a:pPr>
            <a:r>
              <a:rPr lang="en-US" sz="7200" dirty="0"/>
              <a:t>See </a:t>
            </a:r>
            <a:r>
              <a:rPr lang="en-US" sz="7200" dirty="0" err="1"/>
              <a:t>ya</a:t>
            </a:r>
            <a:r>
              <a:rPr lang="en-US" sz="7200" dirty="0"/>
              <a:t> there!</a:t>
            </a:r>
          </a:p>
        </p:txBody>
      </p:sp>
    </p:spTree>
    <p:extLst>
      <p:ext uri="{BB962C8B-B14F-4D97-AF65-F5344CB8AC3E}">
        <p14:creationId xmlns:p14="http://schemas.microsoft.com/office/powerpoint/2010/main" val="174506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E03F42-D110-4407-ADAA-D1552003F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outdoor, sky, mountain, field&#10;&#10;Description automatically generated">
            <a:extLst>
              <a:ext uri="{FF2B5EF4-FFF2-40B4-BE49-F238E27FC236}">
                <a16:creationId xmlns:a16="http://schemas.microsoft.com/office/drawing/2014/main" xmlns="" id="{2A98D3BB-2872-4884-A30A-51979A6B45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5" y="464574"/>
            <a:ext cx="11562734" cy="5712389"/>
          </a:xfrm>
        </p:spPr>
      </p:pic>
    </p:spTree>
    <p:extLst>
      <p:ext uri="{BB962C8B-B14F-4D97-AF65-F5344CB8AC3E}">
        <p14:creationId xmlns:p14="http://schemas.microsoft.com/office/powerpoint/2010/main" val="30165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1166E9-E5A7-4EFB-BC4E-1826D8D1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mountain, outdoor, nature, surrounded&#10;&#10;Description automatically generated">
            <a:extLst>
              <a:ext uri="{FF2B5EF4-FFF2-40B4-BE49-F238E27FC236}">
                <a16:creationId xmlns:a16="http://schemas.microsoft.com/office/drawing/2014/main" xmlns="" id="{EB182E73-2959-4242-96D9-BFD4503C9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23508"/>
            <a:ext cx="10515600" cy="3755571"/>
          </a:xfrm>
        </p:spPr>
      </p:pic>
    </p:spTree>
    <p:extLst>
      <p:ext uri="{BB962C8B-B14F-4D97-AF65-F5344CB8AC3E}">
        <p14:creationId xmlns:p14="http://schemas.microsoft.com/office/powerpoint/2010/main" val="142069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21643E-5A60-4524-AC3B-08CB67EEF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treet with palm trees and buildings&#10;&#10;Description automatically generated with medium confidence">
            <a:extLst>
              <a:ext uri="{FF2B5EF4-FFF2-40B4-BE49-F238E27FC236}">
                <a16:creationId xmlns:a16="http://schemas.microsoft.com/office/drawing/2014/main" xmlns="" id="{1C0B4DDB-74F5-4DCD-ADE5-BA123EBC9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365125"/>
            <a:ext cx="11483340" cy="5811838"/>
          </a:xfrm>
        </p:spPr>
      </p:pic>
    </p:spTree>
    <p:extLst>
      <p:ext uri="{BB962C8B-B14F-4D97-AF65-F5344CB8AC3E}">
        <p14:creationId xmlns:p14="http://schemas.microsoft.com/office/powerpoint/2010/main" val="262735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550" advClick="0" advTm="2200">
        <p:fade/>
      </p:transition>
    </mc:Choice>
    <mc:Fallback xmlns="">
      <p:transition spd="med" advClick="0" advTm="22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1C6F7F567C4040AF82E1338ECFF4FB" ma:contentTypeVersion="4" ma:contentTypeDescription="Create a new document." ma:contentTypeScope="" ma:versionID="689888bb84a50eef2358ddec666e1b42">
  <xsd:schema xmlns:xsd="http://www.w3.org/2001/XMLSchema" xmlns:xs="http://www.w3.org/2001/XMLSchema" xmlns:p="http://schemas.microsoft.com/office/2006/metadata/properties" xmlns:ns3="dcb4384b-8055-407c-9f49-b5c3dffd0032" targetNamespace="http://schemas.microsoft.com/office/2006/metadata/properties" ma:root="true" ma:fieldsID="c4201adba975d932cf0434ef56093b41" ns3:_="">
    <xsd:import namespace="dcb4384b-8055-407c-9f49-b5c3dffd00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4384b-8055-407c-9f49-b5c3dffd00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B92F652-B72B-4FCE-9330-871EB04276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b4384b-8055-407c-9f49-b5c3dffd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661E63-70FA-480D-903A-8BF83CB358B5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dcb4384b-8055-407c-9f49-b5c3dffd0032"/>
    <ds:schemaRef ds:uri="http://purl.org/dc/dcmitype/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A71E365-F3E7-4E86-988C-A8DF33868B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6049</TotalTime>
  <Words>197</Words>
  <Application>Microsoft Office PowerPoint</Application>
  <PresentationFormat>Widescreen</PresentationFormat>
  <Paragraphs>44</Paragraphs>
  <Slides>65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GOPA 2023 5/2/23 – 5/5/23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GOPA 2023</dc:title>
  <dc:creator>Radel, Anne Marie</dc:creator>
  <cp:lastModifiedBy>D M</cp:lastModifiedBy>
  <cp:revision>14</cp:revision>
  <dcterms:created xsi:type="dcterms:W3CDTF">2022-04-16T04:16:41Z</dcterms:created>
  <dcterms:modified xsi:type="dcterms:W3CDTF">2022-08-16T19:36:50Z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0x010100161C6F7F567C4040AF82E1338ECFF4FB</vt:lpwstr>
  </property>
</Properties>
</file>